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bin" ContentType="application/vnd.openxmlformats-officedocument.oleObject"/>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Default Extension="vml" ContentType="application/vnd.openxmlformats-officedocument.vmlDrawing"/>
  <Override PartName="/ppt/comments/comment1.xml" ContentType="application/vnd.openxmlformats-officedocument.presentationml.comments+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1" r:id="rId1"/>
  </p:sldMasterIdLst>
  <p:notesMasterIdLst>
    <p:notesMasterId r:id="rId95"/>
  </p:notesMasterIdLst>
  <p:sldIdLst>
    <p:sldId id="471" r:id="rId2"/>
    <p:sldId id="444" r:id="rId3"/>
    <p:sldId id="474" r:id="rId4"/>
    <p:sldId id="476" r:id="rId5"/>
    <p:sldId id="445" r:id="rId6"/>
    <p:sldId id="478" r:id="rId7"/>
    <p:sldId id="421" r:id="rId8"/>
    <p:sldId id="422" r:id="rId9"/>
    <p:sldId id="448" r:id="rId10"/>
    <p:sldId id="446" r:id="rId11"/>
    <p:sldId id="267" r:id="rId12"/>
    <p:sldId id="424" r:id="rId13"/>
    <p:sldId id="268" r:id="rId14"/>
    <p:sldId id="425" r:id="rId15"/>
    <p:sldId id="271" r:id="rId16"/>
    <p:sldId id="426" r:id="rId17"/>
    <p:sldId id="455" r:id="rId18"/>
    <p:sldId id="456" r:id="rId19"/>
    <p:sldId id="264" r:id="rId20"/>
    <p:sldId id="370" r:id="rId21"/>
    <p:sldId id="377" r:id="rId22"/>
    <p:sldId id="449" r:id="rId23"/>
    <p:sldId id="414" r:id="rId24"/>
    <p:sldId id="419" r:id="rId25"/>
    <p:sldId id="417" r:id="rId26"/>
    <p:sldId id="418" r:id="rId27"/>
    <p:sldId id="277" r:id="rId28"/>
    <p:sldId id="508" r:id="rId29"/>
    <p:sldId id="371" r:id="rId30"/>
    <p:sldId id="281" r:id="rId31"/>
    <p:sldId id="413" r:id="rId32"/>
    <p:sldId id="373" r:id="rId33"/>
    <p:sldId id="282" r:id="rId34"/>
    <p:sldId id="512" r:id="rId35"/>
    <p:sldId id="283" r:id="rId36"/>
    <p:sldId id="284" r:id="rId37"/>
    <p:sldId id="329" r:id="rId38"/>
    <p:sldId id="408" r:id="rId39"/>
    <p:sldId id="489" r:id="rId40"/>
    <p:sldId id="490" r:id="rId41"/>
    <p:sldId id="285" r:id="rId42"/>
    <p:sldId id="482" r:id="rId43"/>
    <p:sldId id="491" r:id="rId44"/>
    <p:sldId id="483" r:id="rId45"/>
    <p:sldId id="288" r:id="rId46"/>
    <p:sldId id="330" r:id="rId47"/>
    <p:sldId id="289" r:id="rId48"/>
    <p:sldId id="341" r:id="rId49"/>
    <p:sldId id="511" r:id="rId50"/>
    <p:sldId id="331" r:id="rId51"/>
    <p:sldId id="492" r:id="rId52"/>
    <p:sldId id="332" r:id="rId53"/>
    <p:sldId id="412" r:id="rId54"/>
    <p:sldId id="342" r:id="rId55"/>
    <p:sldId id="333" r:id="rId56"/>
    <p:sldId id="365" r:id="rId57"/>
    <p:sldId id="427" r:id="rId58"/>
    <p:sldId id="428" r:id="rId59"/>
    <p:sldId id="429" r:id="rId60"/>
    <p:sldId id="410" r:id="rId61"/>
    <p:sldId id="494" r:id="rId62"/>
    <p:sldId id="495" r:id="rId63"/>
    <p:sldId id="496" r:id="rId64"/>
    <p:sldId id="497" r:id="rId65"/>
    <p:sldId id="498" r:id="rId66"/>
    <p:sldId id="499" r:id="rId67"/>
    <p:sldId id="500" r:id="rId68"/>
    <p:sldId id="501" r:id="rId69"/>
    <p:sldId id="502" r:id="rId70"/>
    <p:sldId id="503" r:id="rId71"/>
    <p:sldId id="504" r:id="rId72"/>
    <p:sldId id="505" r:id="rId73"/>
    <p:sldId id="506" r:id="rId74"/>
    <p:sldId id="382" r:id="rId75"/>
    <p:sldId id="430" r:id="rId76"/>
    <p:sldId id="457" r:id="rId77"/>
    <p:sldId id="431" r:id="rId78"/>
    <p:sldId id="432" r:id="rId79"/>
    <p:sldId id="488" r:id="rId80"/>
    <p:sldId id="485" r:id="rId81"/>
    <p:sldId id="433" r:id="rId82"/>
    <p:sldId id="434" r:id="rId83"/>
    <p:sldId id="493" r:id="rId84"/>
    <p:sldId id="436" r:id="rId85"/>
    <p:sldId id="437" r:id="rId86"/>
    <p:sldId id="438" r:id="rId87"/>
    <p:sldId id="439" r:id="rId88"/>
    <p:sldId id="442" r:id="rId89"/>
    <p:sldId id="451" r:id="rId90"/>
    <p:sldId id="452" r:id="rId91"/>
    <p:sldId id="453" r:id="rId92"/>
    <p:sldId id="454" r:id="rId93"/>
    <p:sldId id="461" r:id="rId94"/>
  </p:sldIdLst>
  <p:sldSz cx="6858000" cy="9144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initials="h" lastIdx="0" clrIdx="0"/>
  <p:cmAuthor id="1" name="Hedy"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7" autoAdjust="0"/>
    <p:restoredTop sz="99471" autoAdjust="0"/>
  </p:normalViewPr>
  <p:slideViewPr>
    <p:cSldViewPr>
      <p:cViewPr>
        <p:scale>
          <a:sx n="57" d="100"/>
          <a:sy n="57" d="100"/>
        </p:scale>
        <p:origin x="-2328" y="-432"/>
      </p:cViewPr>
      <p:guideLst>
        <p:guide orient="horz" pos="2880"/>
        <p:guide pos="2160"/>
      </p:guideLst>
    </p:cSldViewPr>
  </p:slideViewPr>
  <p:outlineViewPr>
    <p:cViewPr>
      <p:scale>
        <a:sx n="33" d="100"/>
        <a:sy n="33" d="100"/>
      </p:scale>
      <p:origin x="114" y="35442"/>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1-04-25T22:24:05.808" idx="1">
    <p:pos x="5760" y="96"/>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82841-356A-4CFF-8EB5-C4705AC8CAD3}" type="doc">
      <dgm:prSet loTypeId="urn:microsoft.com/office/officeart/2005/8/layout/hierarchy6" loCatId="hierarchy" qsTypeId="urn:microsoft.com/office/officeart/2005/8/quickstyle/3d3" qsCatId="3D" csTypeId="urn:microsoft.com/office/officeart/2005/8/colors/accent1_2" csCatId="accent1" phldr="1"/>
      <dgm:spPr/>
      <dgm:t>
        <a:bodyPr/>
        <a:lstStyle/>
        <a:p>
          <a:endParaRPr lang="en-US"/>
        </a:p>
      </dgm:t>
    </dgm:pt>
    <dgm:pt modelId="{74506052-8DBE-4EE2-B8C3-448FEFBBAF1D}">
      <dgm:prSet phldrT="[Text]" custT="1"/>
      <dgm:spPr/>
      <dgm:t>
        <a:bodyPr/>
        <a:lstStyle/>
        <a:p>
          <a:r>
            <a:rPr lang="mn-MN" sz="2800" dirty="0" smtClean="0">
              <a:latin typeface="Arial" pitchFamily="34" charset="0"/>
              <a:cs typeface="Arial" pitchFamily="34" charset="0"/>
            </a:rPr>
            <a:t>Удирдлагын үйл ажиллагааг баримтжуулах</a:t>
          </a:r>
          <a:endParaRPr lang="en-US" sz="2800" dirty="0">
            <a:latin typeface="Arial" pitchFamily="34" charset="0"/>
            <a:cs typeface="Arial" pitchFamily="34" charset="0"/>
          </a:endParaRPr>
        </a:p>
      </dgm:t>
    </dgm:pt>
    <dgm:pt modelId="{72A10D06-31B5-46CA-9F5F-DD4A381A4EC4}" type="parTrans" cxnId="{99D1411B-4951-424F-A87C-03C3DCC311C7}">
      <dgm:prSet/>
      <dgm:spPr/>
      <dgm:t>
        <a:bodyPr/>
        <a:lstStyle/>
        <a:p>
          <a:endParaRPr lang="en-US" dirty="0"/>
        </a:p>
      </dgm:t>
    </dgm:pt>
    <dgm:pt modelId="{2D125DE8-F143-49CE-88E4-86EAF22CC463}" type="sibTrans" cxnId="{99D1411B-4951-424F-A87C-03C3DCC311C7}">
      <dgm:prSet/>
      <dgm:spPr/>
      <dgm:t>
        <a:bodyPr/>
        <a:lstStyle/>
        <a:p>
          <a:endParaRPr lang="en-US"/>
        </a:p>
      </dgm:t>
    </dgm:pt>
    <dgm:pt modelId="{943A74EB-CCB4-48D1-BFC9-D348D3032098}">
      <dgm:prSet phldrT="[Text]" custT="1"/>
      <dgm:spPr/>
      <dgm:t>
        <a:bodyPr/>
        <a:lstStyle/>
        <a:p>
          <a:r>
            <a:rPr lang="mn-MN" sz="2400" dirty="0" smtClean="0">
              <a:latin typeface="Arial" pitchFamily="34" charset="0"/>
              <a:cs typeface="Arial" pitchFamily="34" charset="0"/>
            </a:rPr>
            <a:t>Албан бичиг баримтыг эмхлэн бүрдүүлэх </a:t>
          </a:r>
          <a:endParaRPr lang="en-US" sz="2400" dirty="0">
            <a:latin typeface="Arial" pitchFamily="34" charset="0"/>
            <a:cs typeface="Arial" pitchFamily="34" charset="0"/>
          </a:endParaRPr>
        </a:p>
      </dgm:t>
    </dgm:pt>
    <dgm:pt modelId="{B6789F03-39B6-4C5F-8AB5-6BC3F30127FD}" type="parTrans" cxnId="{E359E287-8DEF-468C-9739-CF18C1D44DE2}">
      <dgm:prSet/>
      <dgm:spPr/>
      <dgm:t>
        <a:bodyPr/>
        <a:lstStyle/>
        <a:p>
          <a:endParaRPr lang="en-US" dirty="0"/>
        </a:p>
      </dgm:t>
    </dgm:pt>
    <dgm:pt modelId="{13A7463A-57EC-44FC-9EFD-BBC641E2D301}" type="sibTrans" cxnId="{E359E287-8DEF-468C-9739-CF18C1D44DE2}">
      <dgm:prSet/>
      <dgm:spPr/>
      <dgm:t>
        <a:bodyPr/>
        <a:lstStyle/>
        <a:p>
          <a:endParaRPr lang="en-US"/>
        </a:p>
      </dgm:t>
    </dgm:pt>
    <dgm:pt modelId="{A05414E4-FE7F-4591-9C42-3F6D5BC6FF50}">
      <dgm:prSet phldrT="[Text]"/>
      <dgm:spPr/>
      <dgm:t>
        <a:bodyPr/>
        <a:lstStyle/>
        <a:p>
          <a:r>
            <a:rPr lang="mn-MN" dirty="0" smtClean="0">
              <a:latin typeface="Arial" pitchFamily="34" charset="0"/>
              <a:cs typeface="Arial" pitchFamily="34" charset="0"/>
            </a:rPr>
            <a:t>Өөрийн үйл ажиллагааны явцад үүсэн баримтыг хадгалах </a:t>
          </a:r>
          <a:endParaRPr lang="en-US" dirty="0">
            <a:latin typeface="Arial" pitchFamily="34" charset="0"/>
            <a:cs typeface="Arial" pitchFamily="34" charset="0"/>
          </a:endParaRPr>
        </a:p>
      </dgm:t>
    </dgm:pt>
    <dgm:pt modelId="{8AA83039-B688-4DCE-9841-FC69C65A8841}" type="parTrans" cxnId="{AF272B34-8134-41B8-8875-611C75F067E7}">
      <dgm:prSet/>
      <dgm:spPr/>
      <dgm:t>
        <a:bodyPr/>
        <a:lstStyle/>
        <a:p>
          <a:endParaRPr lang="en-US" dirty="0"/>
        </a:p>
      </dgm:t>
    </dgm:pt>
    <dgm:pt modelId="{6B246BEE-87B4-43C8-BB3E-DDB25681DC3A}" type="sibTrans" cxnId="{AF272B34-8134-41B8-8875-611C75F067E7}">
      <dgm:prSet/>
      <dgm:spPr/>
      <dgm:t>
        <a:bodyPr/>
        <a:lstStyle/>
        <a:p>
          <a:endParaRPr lang="en-US"/>
        </a:p>
      </dgm:t>
    </dgm:pt>
    <dgm:pt modelId="{80ADC0F2-B7CD-4E7C-B2C0-FAA3C7DCA73E}">
      <dgm:prSet phldrT="[Text]" custT="1"/>
      <dgm:spPr/>
      <dgm:t>
        <a:bodyPr/>
        <a:lstStyle/>
        <a:p>
          <a:r>
            <a:rPr lang="mn-MN" sz="2800" dirty="0" smtClean="0">
              <a:latin typeface="Arial" pitchFamily="34" charset="0"/>
              <a:cs typeface="Arial" pitchFamily="34" charset="0"/>
            </a:rPr>
            <a:t>Баримт бичигтэй ажиллах ажлыг зохион байгуулах дэг, горим </a:t>
          </a:r>
          <a:endParaRPr lang="en-US" sz="2800" dirty="0">
            <a:latin typeface="Arial" pitchFamily="34" charset="0"/>
            <a:cs typeface="Arial" pitchFamily="34" charset="0"/>
          </a:endParaRPr>
        </a:p>
      </dgm:t>
    </dgm:pt>
    <dgm:pt modelId="{43A7D0A9-3F75-45FD-8B67-7F46A7DBDF08}" type="parTrans" cxnId="{47E08D34-1E3C-4AC7-8318-C767EA899563}">
      <dgm:prSet/>
      <dgm:spPr/>
      <dgm:t>
        <a:bodyPr/>
        <a:lstStyle/>
        <a:p>
          <a:endParaRPr lang="en-US" dirty="0"/>
        </a:p>
      </dgm:t>
    </dgm:pt>
    <dgm:pt modelId="{179A4664-B8D4-4AEE-BFBF-29486C41CAA7}" type="sibTrans" cxnId="{47E08D34-1E3C-4AC7-8318-C767EA899563}">
      <dgm:prSet/>
      <dgm:spPr/>
      <dgm:t>
        <a:bodyPr/>
        <a:lstStyle/>
        <a:p>
          <a:endParaRPr lang="en-US"/>
        </a:p>
      </dgm:t>
    </dgm:pt>
    <dgm:pt modelId="{115A8BA6-0FE7-4403-B70A-D7780F5D9746}">
      <dgm:prSet phldrT="[Text]" custT="1"/>
      <dgm:spPr/>
      <dgm:t>
        <a:bodyPr/>
        <a:lstStyle/>
        <a:p>
          <a:r>
            <a:rPr lang="mn-MN" sz="3200" dirty="0" smtClean="0">
              <a:latin typeface="Arial" pitchFamily="34" charset="0"/>
              <a:cs typeface="Arial" pitchFamily="34" charset="0"/>
            </a:rPr>
            <a:t>Ашиглах  </a:t>
          </a:r>
          <a:endParaRPr lang="en-US" sz="3200" dirty="0">
            <a:latin typeface="Arial" pitchFamily="34" charset="0"/>
            <a:cs typeface="Arial" pitchFamily="34" charset="0"/>
          </a:endParaRPr>
        </a:p>
      </dgm:t>
    </dgm:pt>
    <dgm:pt modelId="{DDDD026B-7259-4BCB-A9CD-87E84476EBB6}" type="parTrans" cxnId="{4AA4AD59-F9C8-4DFB-9550-A55FF7E734D5}">
      <dgm:prSet/>
      <dgm:spPr/>
      <dgm:t>
        <a:bodyPr/>
        <a:lstStyle/>
        <a:p>
          <a:endParaRPr lang="en-US" dirty="0"/>
        </a:p>
      </dgm:t>
    </dgm:pt>
    <dgm:pt modelId="{6EA978BE-BDC3-4562-A60B-AAB808348D58}" type="sibTrans" cxnId="{4AA4AD59-F9C8-4DFB-9550-A55FF7E734D5}">
      <dgm:prSet/>
      <dgm:spPr/>
      <dgm:t>
        <a:bodyPr/>
        <a:lstStyle/>
        <a:p>
          <a:endParaRPr lang="en-US"/>
        </a:p>
      </dgm:t>
    </dgm:pt>
    <dgm:pt modelId="{6BB040AF-4DE7-4032-9A14-38DEF7ED084D}">
      <dgm:prSet phldrT="[Text]" custT="1"/>
      <dgm:spPr>
        <a:solidFill>
          <a:srgbClr val="92D050"/>
        </a:solidFill>
      </dgm:spPr>
      <dgm:t>
        <a:bodyPr/>
        <a:lstStyle/>
        <a:p>
          <a:r>
            <a:rPr lang="mn-MN" sz="2800" dirty="0" smtClean="0">
              <a:solidFill>
                <a:schemeClr val="tx1"/>
              </a:solidFill>
              <a:latin typeface="Arial" pitchFamily="34" charset="0"/>
              <a:cs typeface="Arial" pitchFamily="34" charset="0"/>
            </a:rPr>
            <a:t>Байгууллагын нийт  албан хаагчид  албан хэрэг хөтлөлттэй холбоотой журмыг дагаж мөрдөх үүрэгтэй.</a:t>
          </a:r>
          <a:endParaRPr lang="en-US" sz="2800" dirty="0">
            <a:solidFill>
              <a:schemeClr val="tx1"/>
            </a:solidFill>
            <a:latin typeface="Arial" pitchFamily="34" charset="0"/>
            <a:cs typeface="Arial" pitchFamily="34" charset="0"/>
          </a:endParaRPr>
        </a:p>
      </dgm:t>
    </dgm:pt>
    <dgm:pt modelId="{AAE61E9F-5097-4F6D-80C9-57BA012EE2FA}" type="sibTrans" cxnId="{17BE65C7-02BD-4D55-BED3-FC3BB1B2C2AA}">
      <dgm:prSet/>
      <dgm:spPr/>
      <dgm:t>
        <a:bodyPr/>
        <a:lstStyle/>
        <a:p>
          <a:endParaRPr lang="en-US"/>
        </a:p>
      </dgm:t>
    </dgm:pt>
    <dgm:pt modelId="{0BB30360-07BA-42E1-A323-2A10456689BB}" type="parTrans" cxnId="{17BE65C7-02BD-4D55-BED3-FC3BB1B2C2AA}">
      <dgm:prSet/>
      <dgm:spPr/>
      <dgm:t>
        <a:bodyPr/>
        <a:lstStyle/>
        <a:p>
          <a:endParaRPr lang="en-US"/>
        </a:p>
      </dgm:t>
    </dgm:pt>
    <dgm:pt modelId="{2FD5BB88-56E6-43AB-80D5-25DCE68C8B07}" type="pres">
      <dgm:prSet presAssocID="{33F82841-356A-4CFF-8EB5-C4705AC8CAD3}" presName="mainComposite" presStyleCnt="0">
        <dgm:presLayoutVars>
          <dgm:chPref val="1"/>
          <dgm:dir/>
          <dgm:animOne val="branch"/>
          <dgm:animLvl val="lvl"/>
          <dgm:resizeHandles val="exact"/>
        </dgm:presLayoutVars>
      </dgm:prSet>
      <dgm:spPr/>
      <dgm:t>
        <a:bodyPr/>
        <a:lstStyle/>
        <a:p>
          <a:endParaRPr lang="en-US"/>
        </a:p>
      </dgm:t>
    </dgm:pt>
    <dgm:pt modelId="{93471A1F-6CAE-4B5E-8A78-01EC41EC90E8}" type="pres">
      <dgm:prSet presAssocID="{33F82841-356A-4CFF-8EB5-C4705AC8CAD3}" presName="hierFlow" presStyleCnt="0"/>
      <dgm:spPr/>
    </dgm:pt>
    <dgm:pt modelId="{B646C40A-640E-49B7-84EE-6BF662A03447}" type="pres">
      <dgm:prSet presAssocID="{33F82841-356A-4CFF-8EB5-C4705AC8CAD3}" presName="hierChild1" presStyleCnt="0">
        <dgm:presLayoutVars>
          <dgm:chPref val="1"/>
          <dgm:animOne val="branch"/>
          <dgm:animLvl val="lvl"/>
        </dgm:presLayoutVars>
      </dgm:prSet>
      <dgm:spPr/>
    </dgm:pt>
    <dgm:pt modelId="{48A6D33F-D43D-4E10-ABE2-A1F4483329AC}" type="pres">
      <dgm:prSet presAssocID="{6BB040AF-4DE7-4032-9A14-38DEF7ED084D}" presName="Name14" presStyleCnt="0"/>
      <dgm:spPr/>
    </dgm:pt>
    <dgm:pt modelId="{96DEC98E-9667-4157-B68E-21A1EA9D6095}" type="pres">
      <dgm:prSet presAssocID="{6BB040AF-4DE7-4032-9A14-38DEF7ED084D}" presName="level1Shape" presStyleLbl="node0" presStyleIdx="0" presStyleCnt="1" custScaleX="1147924" custScaleY="304236" custLinFactY="-200000" custLinFactNeighborX="-512" custLinFactNeighborY="-249988">
        <dgm:presLayoutVars>
          <dgm:chPref val="3"/>
        </dgm:presLayoutVars>
      </dgm:prSet>
      <dgm:spPr/>
      <dgm:t>
        <a:bodyPr/>
        <a:lstStyle/>
        <a:p>
          <a:endParaRPr lang="en-US"/>
        </a:p>
      </dgm:t>
    </dgm:pt>
    <dgm:pt modelId="{E0A8E27E-97D7-47F9-AB64-34C6FF5F02E0}" type="pres">
      <dgm:prSet presAssocID="{6BB040AF-4DE7-4032-9A14-38DEF7ED084D}" presName="hierChild2" presStyleCnt="0"/>
      <dgm:spPr/>
    </dgm:pt>
    <dgm:pt modelId="{CEDC6060-414F-4435-A00C-65434FDA110C}" type="pres">
      <dgm:prSet presAssocID="{72A10D06-31B5-46CA-9F5F-DD4A381A4EC4}" presName="Name19" presStyleLbl="parChTrans1D2" presStyleIdx="0" presStyleCnt="2"/>
      <dgm:spPr/>
      <dgm:t>
        <a:bodyPr/>
        <a:lstStyle/>
        <a:p>
          <a:endParaRPr lang="en-US"/>
        </a:p>
      </dgm:t>
    </dgm:pt>
    <dgm:pt modelId="{FD5A16E6-0EF6-483E-A3AE-5BE90885E25F}" type="pres">
      <dgm:prSet presAssocID="{74506052-8DBE-4EE2-B8C3-448FEFBBAF1D}" presName="Name21" presStyleCnt="0"/>
      <dgm:spPr/>
    </dgm:pt>
    <dgm:pt modelId="{CEE2E3BF-679D-40DB-B1C0-22B211C9C645}" type="pres">
      <dgm:prSet presAssocID="{74506052-8DBE-4EE2-B8C3-448FEFBBAF1D}" presName="level2Shape" presStyleLbl="node2" presStyleIdx="0" presStyleCnt="2" custAng="10800000" custFlipVert="1" custScaleX="536015" custScaleY="495621" custLinFactNeighborX="27292" custLinFactNeighborY="4741"/>
      <dgm:spPr/>
      <dgm:t>
        <a:bodyPr/>
        <a:lstStyle/>
        <a:p>
          <a:endParaRPr lang="en-US"/>
        </a:p>
      </dgm:t>
    </dgm:pt>
    <dgm:pt modelId="{B8DB6210-0773-4CD3-9FA7-E388FAC91CCE}" type="pres">
      <dgm:prSet presAssocID="{74506052-8DBE-4EE2-B8C3-448FEFBBAF1D}" presName="hierChild3" presStyleCnt="0"/>
      <dgm:spPr/>
    </dgm:pt>
    <dgm:pt modelId="{15878B8F-4EE8-40C3-A23D-45A6F914B76E}" type="pres">
      <dgm:prSet presAssocID="{B6789F03-39B6-4C5F-8AB5-6BC3F30127FD}" presName="Name19" presStyleLbl="parChTrans1D3" presStyleIdx="0" presStyleCnt="3"/>
      <dgm:spPr/>
      <dgm:t>
        <a:bodyPr/>
        <a:lstStyle/>
        <a:p>
          <a:endParaRPr lang="en-US"/>
        </a:p>
      </dgm:t>
    </dgm:pt>
    <dgm:pt modelId="{D538281D-DAD1-4C9D-ABEF-3772705F4B3F}" type="pres">
      <dgm:prSet presAssocID="{943A74EB-CCB4-48D1-BFC9-D348D3032098}" presName="Name21" presStyleCnt="0"/>
      <dgm:spPr/>
    </dgm:pt>
    <dgm:pt modelId="{2A47E8BC-BAEA-47B5-9C39-B57D3C43FB1B}" type="pres">
      <dgm:prSet presAssocID="{943A74EB-CCB4-48D1-BFC9-D348D3032098}" presName="level2Shape" presStyleLbl="node3" presStyleIdx="0" presStyleCnt="3" custAng="10800000" custFlipVert="1" custScaleX="377492" custScaleY="351844" custLinFactY="97035" custLinFactNeighborX="52183" custLinFactNeighborY="100000"/>
      <dgm:spPr/>
      <dgm:t>
        <a:bodyPr/>
        <a:lstStyle/>
        <a:p>
          <a:endParaRPr lang="en-US"/>
        </a:p>
      </dgm:t>
    </dgm:pt>
    <dgm:pt modelId="{65EF6FF3-1D1A-4F74-BA95-BE3EF1AC348C}" type="pres">
      <dgm:prSet presAssocID="{943A74EB-CCB4-48D1-BFC9-D348D3032098}" presName="hierChild3" presStyleCnt="0"/>
      <dgm:spPr/>
    </dgm:pt>
    <dgm:pt modelId="{14BBCCB3-9DFF-42D7-A9DF-02948E168002}" type="pres">
      <dgm:prSet presAssocID="{8AA83039-B688-4DCE-9841-FC69C65A8841}" presName="Name19" presStyleLbl="parChTrans1D3" presStyleIdx="1" presStyleCnt="3"/>
      <dgm:spPr/>
      <dgm:t>
        <a:bodyPr/>
        <a:lstStyle/>
        <a:p>
          <a:endParaRPr lang="en-US"/>
        </a:p>
      </dgm:t>
    </dgm:pt>
    <dgm:pt modelId="{DEB94800-DCAB-477F-9522-352888448AC7}" type="pres">
      <dgm:prSet presAssocID="{A05414E4-FE7F-4591-9C42-3F6D5BC6FF50}" presName="Name21" presStyleCnt="0"/>
      <dgm:spPr/>
    </dgm:pt>
    <dgm:pt modelId="{A501E7BA-F447-4D1F-B1D8-1841188A9DAD}" type="pres">
      <dgm:prSet presAssocID="{A05414E4-FE7F-4591-9C42-3F6D5BC6FF50}" presName="level2Shape" presStyleLbl="node3" presStyleIdx="1" presStyleCnt="3" custScaleX="298803" custScaleY="371321" custLinFactX="9622" custLinFactY="77362" custLinFactNeighborX="100000" custLinFactNeighborY="100000"/>
      <dgm:spPr/>
      <dgm:t>
        <a:bodyPr/>
        <a:lstStyle/>
        <a:p>
          <a:endParaRPr lang="en-US"/>
        </a:p>
      </dgm:t>
    </dgm:pt>
    <dgm:pt modelId="{57F32D19-5816-41D7-839E-294E93B6B0FA}" type="pres">
      <dgm:prSet presAssocID="{A05414E4-FE7F-4591-9C42-3F6D5BC6FF50}" presName="hierChild3" presStyleCnt="0"/>
      <dgm:spPr/>
    </dgm:pt>
    <dgm:pt modelId="{74D83412-A890-4560-89CA-777EB88BD2B7}" type="pres">
      <dgm:prSet presAssocID="{43A7D0A9-3F75-45FD-8B67-7F46A7DBDF08}" presName="Name19" presStyleLbl="parChTrans1D2" presStyleIdx="1" presStyleCnt="2"/>
      <dgm:spPr/>
      <dgm:t>
        <a:bodyPr/>
        <a:lstStyle/>
        <a:p>
          <a:endParaRPr lang="en-US"/>
        </a:p>
      </dgm:t>
    </dgm:pt>
    <dgm:pt modelId="{E392D719-FF02-4B4A-969D-C1665C68B1A0}" type="pres">
      <dgm:prSet presAssocID="{80ADC0F2-B7CD-4E7C-B2C0-FAA3C7DCA73E}" presName="Name21" presStyleCnt="0"/>
      <dgm:spPr/>
    </dgm:pt>
    <dgm:pt modelId="{E42BDE45-313E-44C0-871A-03F10FCB2013}" type="pres">
      <dgm:prSet presAssocID="{80ADC0F2-B7CD-4E7C-B2C0-FAA3C7DCA73E}" presName="level2Shape" presStyleLbl="node2" presStyleIdx="1" presStyleCnt="2" custAng="0" custScaleX="522043" custScaleY="577211" custLinFactNeighborX="-6108" custLinFactNeighborY="3527"/>
      <dgm:spPr/>
      <dgm:t>
        <a:bodyPr/>
        <a:lstStyle/>
        <a:p>
          <a:endParaRPr lang="en-US"/>
        </a:p>
      </dgm:t>
    </dgm:pt>
    <dgm:pt modelId="{62870AED-3ABA-409C-8996-A84D37BED9BD}" type="pres">
      <dgm:prSet presAssocID="{80ADC0F2-B7CD-4E7C-B2C0-FAA3C7DCA73E}" presName="hierChild3" presStyleCnt="0"/>
      <dgm:spPr/>
    </dgm:pt>
    <dgm:pt modelId="{9037288F-DDA3-4E3B-86D0-8EAE1BC8A778}" type="pres">
      <dgm:prSet presAssocID="{DDDD026B-7259-4BCB-A9CD-87E84476EBB6}" presName="Name19" presStyleLbl="parChTrans1D3" presStyleIdx="2" presStyleCnt="3"/>
      <dgm:spPr/>
      <dgm:t>
        <a:bodyPr/>
        <a:lstStyle/>
        <a:p>
          <a:endParaRPr lang="en-US"/>
        </a:p>
      </dgm:t>
    </dgm:pt>
    <dgm:pt modelId="{9401C96A-A708-40FD-A396-03035F27D577}" type="pres">
      <dgm:prSet presAssocID="{115A8BA6-0FE7-4403-B70A-D7780F5D9746}" presName="Name21" presStyleCnt="0"/>
      <dgm:spPr/>
    </dgm:pt>
    <dgm:pt modelId="{746DB132-5043-4AFD-A7E7-32B45FAD17DF}" type="pres">
      <dgm:prSet presAssocID="{115A8BA6-0FE7-4403-B70A-D7780F5D9746}" presName="level2Shape" presStyleLbl="node3" presStyleIdx="2" presStyleCnt="3" custScaleX="428013" custScaleY="326708" custLinFactY="24225" custLinFactNeighborX="93942" custLinFactNeighborY="100000"/>
      <dgm:spPr/>
      <dgm:t>
        <a:bodyPr/>
        <a:lstStyle/>
        <a:p>
          <a:endParaRPr lang="en-US"/>
        </a:p>
      </dgm:t>
    </dgm:pt>
    <dgm:pt modelId="{D4B8770A-D4D4-43D0-A5C6-6CC54B47FA37}" type="pres">
      <dgm:prSet presAssocID="{115A8BA6-0FE7-4403-B70A-D7780F5D9746}" presName="hierChild3" presStyleCnt="0"/>
      <dgm:spPr/>
    </dgm:pt>
    <dgm:pt modelId="{23221386-D299-40A4-B7E3-1BCEFDB15AFE}" type="pres">
      <dgm:prSet presAssocID="{33F82841-356A-4CFF-8EB5-C4705AC8CAD3}" presName="bgShapesFlow" presStyleCnt="0"/>
      <dgm:spPr/>
    </dgm:pt>
  </dgm:ptLst>
  <dgm:cxnLst>
    <dgm:cxn modelId="{360E827F-CC65-4C01-9980-A2CDAE4F0919}" type="presOf" srcId="{B6789F03-39B6-4C5F-8AB5-6BC3F30127FD}" destId="{15878B8F-4EE8-40C3-A23D-45A6F914B76E}" srcOrd="0" destOrd="0" presId="urn:microsoft.com/office/officeart/2005/8/layout/hierarchy6"/>
    <dgm:cxn modelId="{E359E287-8DEF-468C-9739-CF18C1D44DE2}" srcId="{74506052-8DBE-4EE2-B8C3-448FEFBBAF1D}" destId="{943A74EB-CCB4-48D1-BFC9-D348D3032098}" srcOrd="0" destOrd="0" parTransId="{B6789F03-39B6-4C5F-8AB5-6BC3F30127FD}" sibTransId="{13A7463A-57EC-44FC-9EFD-BBC641E2D301}"/>
    <dgm:cxn modelId="{7219EF61-08AB-4997-ACE2-C794B36FDD0A}" type="presOf" srcId="{6BB040AF-4DE7-4032-9A14-38DEF7ED084D}" destId="{96DEC98E-9667-4157-B68E-21A1EA9D6095}" srcOrd="0" destOrd="0" presId="urn:microsoft.com/office/officeart/2005/8/layout/hierarchy6"/>
    <dgm:cxn modelId="{AF272B34-8134-41B8-8875-611C75F067E7}" srcId="{74506052-8DBE-4EE2-B8C3-448FEFBBAF1D}" destId="{A05414E4-FE7F-4591-9C42-3F6D5BC6FF50}" srcOrd="1" destOrd="0" parTransId="{8AA83039-B688-4DCE-9841-FC69C65A8841}" sibTransId="{6B246BEE-87B4-43C8-BB3E-DDB25681DC3A}"/>
    <dgm:cxn modelId="{A14EE6A5-5D1B-480B-A84F-58D3599A535A}" type="presOf" srcId="{74506052-8DBE-4EE2-B8C3-448FEFBBAF1D}" destId="{CEE2E3BF-679D-40DB-B1C0-22B211C9C645}" srcOrd="0" destOrd="0" presId="urn:microsoft.com/office/officeart/2005/8/layout/hierarchy6"/>
    <dgm:cxn modelId="{826BD01F-E179-4D6E-9576-9D1C90B7E0EC}" type="presOf" srcId="{80ADC0F2-B7CD-4E7C-B2C0-FAA3C7DCA73E}" destId="{E42BDE45-313E-44C0-871A-03F10FCB2013}" srcOrd="0" destOrd="0" presId="urn:microsoft.com/office/officeart/2005/8/layout/hierarchy6"/>
    <dgm:cxn modelId="{4AA4AD59-F9C8-4DFB-9550-A55FF7E734D5}" srcId="{80ADC0F2-B7CD-4E7C-B2C0-FAA3C7DCA73E}" destId="{115A8BA6-0FE7-4403-B70A-D7780F5D9746}" srcOrd="0" destOrd="0" parTransId="{DDDD026B-7259-4BCB-A9CD-87E84476EBB6}" sibTransId="{6EA978BE-BDC3-4562-A60B-AAB808348D58}"/>
    <dgm:cxn modelId="{3396C89B-DE10-41A1-912E-5AD66EA92D28}" type="presOf" srcId="{72A10D06-31B5-46CA-9F5F-DD4A381A4EC4}" destId="{CEDC6060-414F-4435-A00C-65434FDA110C}" srcOrd="0" destOrd="0" presId="urn:microsoft.com/office/officeart/2005/8/layout/hierarchy6"/>
    <dgm:cxn modelId="{A32DC4D6-855F-4CCC-87DA-E874A538F123}" type="presOf" srcId="{A05414E4-FE7F-4591-9C42-3F6D5BC6FF50}" destId="{A501E7BA-F447-4D1F-B1D8-1841188A9DAD}" srcOrd="0" destOrd="0" presId="urn:microsoft.com/office/officeart/2005/8/layout/hierarchy6"/>
    <dgm:cxn modelId="{1A63BAB7-0714-4F1A-A280-2C0B8840C256}" type="presOf" srcId="{115A8BA6-0FE7-4403-B70A-D7780F5D9746}" destId="{746DB132-5043-4AFD-A7E7-32B45FAD17DF}" srcOrd="0" destOrd="0" presId="urn:microsoft.com/office/officeart/2005/8/layout/hierarchy6"/>
    <dgm:cxn modelId="{D95E8ECC-F73D-458C-8253-2CDAAA866FA7}" type="presOf" srcId="{33F82841-356A-4CFF-8EB5-C4705AC8CAD3}" destId="{2FD5BB88-56E6-43AB-80D5-25DCE68C8B07}" srcOrd="0" destOrd="0" presId="urn:microsoft.com/office/officeart/2005/8/layout/hierarchy6"/>
    <dgm:cxn modelId="{CF1CBA82-0E39-4F79-8890-F6B2B781C4A0}" type="presOf" srcId="{8AA83039-B688-4DCE-9841-FC69C65A8841}" destId="{14BBCCB3-9DFF-42D7-A9DF-02948E168002}" srcOrd="0" destOrd="0" presId="urn:microsoft.com/office/officeart/2005/8/layout/hierarchy6"/>
    <dgm:cxn modelId="{12463646-869D-44C1-91C7-E3A8F19FFE6B}" type="presOf" srcId="{43A7D0A9-3F75-45FD-8B67-7F46A7DBDF08}" destId="{74D83412-A890-4560-89CA-777EB88BD2B7}" srcOrd="0" destOrd="0" presId="urn:microsoft.com/office/officeart/2005/8/layout/hierarchy6"/>
    <dgm:cxn modelId="{92FE20DC-5C77-4F0C-88DD-AEFC3F645A9C}" type="presOf" srcId="{DDDD026B-7259-4BCB-A9CD-87E84476EBB6}" destId="{9037288F-DDA3-4E3B-86D0-8EAE1BC8A778}" srcOrd="0" destOrd="0" presId="urn:microsoft.com/office/officeart/2005/8/layout/hierarchy6"/>
    <dgm:cxn modelId="{47E08D34-1E3C-4AC7-8318-C767EA899563}" srcId="{6BB040AF-4DE7-4032-9A14-38DEF7ED084D}" destId="{80ADC0F2-B7CD-4E7C-B2C0-FAA3C7DCA73E}" srcOrd="1" destOrd="0" parTransId="{43A7D0A9-3F75-45FD-8B67-7F46A7DBDF08}" sibTransId="{179A4664-B8D4-4AEE-BFBF-29486C41CAA7}"/>
    <dgm:cxn modelId="{C12F02DA-1413-416B-9FD4-2125ACCEDEC4}" type="presOf" srcId="{943A74EB-CCB4-48D1-BFC9-D348D3032098}" destId="{2A47E8BC-BAEA-47B5-9C39-B57D3C43FB1B}" srcOrd="0" destOrd="0" presId="urn:microsoft.com/office/officeart/2005/8/layout/hierarchy6"/>
    <dgm:cxn modelId="{17BE65C7-02BD-4D55-BED3-FC3BB1B2C2AA}" srcId="{33F82841-356A-4CFF-8EB5-C4705AC8CAD3}" destId="{6BB040AF-4DE7-4032-9A14-38DEF7ED084D}" srcOrd="0" destOrd="0" parTransId="{0BB30360-07BA-42E1-A323-2A10456689BB}" sibTransId="{AAE61E9F-5097-4F6D-80C9-57BA012EE2FA}"/>
    <dgm:cxn modelId="{99D1411B-4951-424F-A87C-03C3DCC311C7}" srcId="{6BB040AF-4DE7-4032-9A14-38DEF7ED084D}" destId="{74506052-8DBE-4EE2-B8C3-448FEFBBAF1D}" srcOrd="0" destOrd="0" parTransId="{72A10D06-31B5-46CA-9F5F-DD4A381A4EC4}" sibTransId="{2D125DE8-F143-49CE-88E4-86EAF22CC463}"/>
    <dgm:cxn modelId="{A20D9F84-EB23-4705-B221-37D5632754AD}" type="presParOf" srcId="{2FD5BB88-56E6-43AB-80D5-25DCE68C8B07}" destId="{93471A1F-6CAE-4B5E-8A78-01EC41EC90E8}" srcOrd="0" destOrd="0" presId="urn:microsoft.com/office/officeart/2005/8/layout/hierarchy6"/>
    <dgm:cxn modelId="{D8592919-E305-4DD5-ACC3-68BF428BBB20}" type="presParOf" srcId="{93471A1F-6CAE-4B5E-8A78-01EC41EC90E8}" destId="{B646C40A-640E-49B7-84EE-6BF662A03447}" srcOrd="0" destOrd="0" presId="urn:microsoft.com/office/officeart/2005/8/layout/hierarchy6"/>
    <dgm:cxn modelId="{11F029FA-C0C3-4390-AFAD-2447F332AC0C}" type="presParOf" srcId="{B646C40A-640E-49B7-84EE-6BF662A03447}" destId="{48A6D33F-D43D-4E10-ABE2-A1F4483329AC}" srcOrd="0" destOrd="0" presId="urn:microsoft.com/office/officeart/2005/8/layout/hierarchy6"/>
    <dgm:cxn modelId="{D80904FE-1738-4945-8B58-CE78A5EAFD6F}" type="presParOf" srcId="{48A6D33F-D43D-4E10-ABE2-A1F4483329AC}" destId="{96DEC98E-9667-4157-B68E-21A1EA9D6095}" srcOrd="0" destOrd="0" presId="urn:microsoft.com/office/officeart/2005/8/layout/hierarchy6"/>
    <dgm:cxn modelId="{852DB866-BC3C-47C6-A576-E5ABC92B48D7}" type="presParOf" srcId="{48A6D33F-D43D-4E10-ABE2-A1F4483329AC}" destId="{E0A8E27E-97D7-47F9-AB64-34C6FF5F02E0}" srcOrd="1" destOrd="0" presId="urn:microsoft.com/office/officeart/2005/8/layout/hierarchy6"/>
    <dgm:cxn modelId="{C3D668BD-553B-4CB1-A9D8-327BCDC6E7E7}" type="presParOf" srcId="{E0A8E27E-97D7-47F9-AB64-34C6FF5F02E0}" destId="{CEDC6060-414F-4435-A00C-65434FDA110C}" srcOrd="0" destOrd="0" presId="urn:microsoft.com/office/officeart/2005/8/layout/hierarchy6"/>
    <dgm:cxn modelId="{018019C9-7E95-4610-9638-DC257742A832}" type="presParOf" srcId="{E0A8E27E-97D7-47F9-AB64-34C6FF5F02E0}" destId="{FD5A16E6-0EF6-483E-A3AE-5BE90885E25F}" srcOrd="1" destOrd="0" presId="urn:microsoft.com/office/officeart/2005/8/layout/hierarchy6"/>
    <dgm:cxn modelId="{6E6A10F5-5DA1-4E87-8057-DEBC4D75475C}" type="presParOf" srcId="{FD5A16E6-0EF6-483E-A3AE-5BE90885E25F}" destId="{CEE2E3BF-679D-40DB-B1C0-22B211C9C645}" srcOrd="0" destOrd="0" presId="urn:microsoft.com/office/officeart/2005/8/layout/hierarchy6"/>
    <dgm:cxn modelId="{7BF39EDD-4FFA-4CE2-B74D-477AFB32A69C}" type="presParOf" srcId="{FD5A16E6-0EF6-483E-A3AE-5BE90885E25F}" destId="{B8DB6210-0773-4CD3-9FA7-E388FAC91CCE}" srcOrd="1" destOrd="0" presId="urn:microsoft.com/office/officeart/2005/8/layout/hierarchy6"/>
    <dgm:cxn modelId="{972E1077-448F-41D6-8A86-DBA9225DA6D5}" type="presParOf" srcId="{B8DB6210-0773-4CD3-9FA7-E388FAC91CCE}" destId="{15878B8F-4EE8-40C3-A23D-45A6F914B76E}" srcOrd="0" destOrd="0" presId="urn:microsoft.com/office/officeart/2005/8/layout/hierarchy6"/>
    <dgm:cxn modelId="{5005A8CF-6247-4779-B89D-139536182812}" type="presParOf" srcId="{B8DB6210-0773-4CD3-9FA7-E388FAC91CCE}" destId="{D538281D-DAD1-4C9D-ABEF-3772705F4B3F}" srcOrd="1" destOrd="0" presId="urn:microsoft.com/office/officeart/2005/8/layout/hierarchy6"/>
    <dgm:cxn modelId="{6689C8F3-A4BD-469B-ADFF-308966D07A74}" type="presParOf" srcId="{D538281D-DAD1-4C9D-ABEF-3772705F4B3F}" destId="{2A47E8BC-BAEA-47B5-9C39-B57D3C43FB1B}" srcOrd="0" destOrd="0" presId="urn:microsoft.com/office/officeart/2005/8/layout/hierarchy6"/>
    <dgm:cxn modelId="{B899BDA3-052C-4613-AE9D-90DF1A798863}" type="presParOf" srcId="{D538281D-DAD1-4C9D-ABEF-3772705F4B3F}" destId="{65EF6FF3-1D1A-4F74-BA95-BE3EF1AC348C}" srcOrd="1" destOrd="0" presId="urn:microsoft.com/office/officeart/2005/8/layout/hierarchy6"/>
    <dgm:cxn modelId="{B1294542-81ED-45DC-9803-D4430DDE28F0}" type="presParOf" srcId="{B8DB6210-0773-4CD3-9FA7-E388FAC91CCE}" destId="{14BBCCB3-9DFF-42D7-A9DF-02948E168002}" srcOrd="2" destOrd="0" presId="urn:microsoft.com/office/officeart/2005/8/layout/hierarchy6"/>
    <dgm:cxn modelId="{FD3FAA29-E5C5-442B-900E-8C27D906FA0F}" type="presParOf" srcId="{B8DB6210-0773-4CD3-9FA7-E388FAC91CCE}" destId="{DEB94800-DCAB-477F-9522-352888448AC7}" srcOrd="3" destOrd="0" presId="urn:microsoft.com/office/officeart/2005/8/layout/hierarchy6"/>
    <dgm:cxn modelId="{5FA300B2-149D-4D84-B459-55C48CCEB18D}" type="presParOf" srcId="{DEB94800-DCAB-477F-9522-352888448AC7}" destId="{A501E7BA-F447-4D1F-B1D8-1841188A9DAD}" srcOrd="0" destOrd="0" presId="urn:microsoft.com/office/officeart/2005/8/layout/hierarchy6"/>
    <dgm:cxn modelId="{47929A16-E5D0-4534-B18B-64D9D50E4A54}" type="presParOf" srcId="{DEB94800-DCAB-477F-9522-352888448AC7}" destId="{57F32D19-5816-41D7-839E-294E93B6B0FA}" srcOrd="1" destOrd="0" presId="urn:microsoft.com/office/officeart/2005/8/layout/hierarchy6"/>
    <dgm:cxn modelId="{831C0B3D-6836-4310-9F87-E0DB484EB6BF}" type="presParOf" srcId="{E0A8E27E-97D7-47F9-AB64-34C6FF5F02E0}" destId="{74D83412-A890-4560-89CA-777EB88BD2B7}" srcOrd="2" destOrd="0" presId="urn:microsoft.com/office/officeart/2005/8/layout/hierarchy6"/>
    <dgm:cxn modelId="{699EED8B-4BFB-45F8-9AC8-65A6D93F2CA0}" type="presParOf" srcId="{E0A8E27E-97D7-47F9-AB64-34C6FF5F02E0}" destId="{E392D719-FF02-4B4A-969D-C1665C68B1A0}" srcOrd="3" destOrd="0" presId="urn:microsoft.com/office/officeart/2005/8/layout/hierarchy6"/>
    <dgm:cxn modelId="{93FEF10F-36FA-4031-8927-94680C47A423}" type="presParOf" srcId="{E392D719-FF02-4B4A-969D-C1665C68B1A0}" destId="{E42BDE45-313E-44C0-871A-03F10FCB2013}" srcOrd="0" destOrd="0" presId="urn:microsoft.com/office/officeart/2005/8/layout/hierarchy6"/>
    <dgm:cxn modelId="{4A9BE7D1-6D77-4A5C-8297-A8297009458D}" type="presParOf" srcId="{E392D719-FF02-4B4A-969D-C1665C68B1A0}" destId="{62870AED-3ABA-409C-8996-A84D37BED9BD}" srcOrd="1" destOrd="0" presId="urn:microsoft.com/office/officeart/2005/8/layout/hierarchy6"/>
    <dgm:cxn modelId="{52E29A0F-9EAA-457E-B74A-82775238417F}" type="presParOf" srcId="{62870AED-3ABA-409C-8996-A84D37BED9BD}" destId="{9037288F-DDA3-4E3B-86D0-8EAE1BC8A778}" srcOrd="0" destOrd="0" presId="urn:microsoft.com/office/officeart/2005/8/layout/hierarchy6"/>
    <dgm:cxn modelId="{88677308-F1AE-4617-801F-E2D3120D9F68}" type="presParOf" srcId="{62870AED-3ABA-409C-8996-A84D37BED9BD}" destId="{9401C96A-A708-40FD-A396-03035F27D577}" srcOrd="1" destOrd="0" presId="urn:microsoft.com/office/officeart/2005/8/layout/hierarchy6"/>
    <dgm:cxn modelId="{E94971A3-16F3-404B-84F6-AAA033D2FFB0}" type="presParOf" srcId="{9401C96A-A708-40FD-A396-03035F27D577}" destId="{746DB132-5043-4AFD-A7E7-32B45FAD17DF}" srcOrd="0" destOrd="0" presId="urn:microsoft.com/office/officeart/2005/8/layout/hierarchy6"/>
    <dgm:cxn modelId="{63388DC2-E9C6-4EA6-AAE5-DF395F464C24}" type="presParOf" srcId="{9401C96A-A708-40FD-A396-03035F27D577}" destId="{D4B8770A-D4D4-43D0-A5C6-6CC54B47FA37}" srcOrd="1" destOrd="0" presId="urn:microsoft.com/office/officeart/2005/8/layout/hierarchy6"/>
    <dgm:cxn modelId="{30B184FF-BB57-466B-A460-6E8B00672380}" type="presParOf" srcId="{2FD5BB88-56E6-43AB-80D5-25DCE68C8B07}" destId="{23221386-D299-40A4-B7E3-1BCEFDB15AFE}" srcOrd="1" destOrd="0" presId="urn:microsoft.com/office/officeart/2005/8/layout/hierarchy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BB486E-F49A-41A4-9A18-7F65C5FAE24D}"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en-US"/>
        </a:p>
      </dgm:t>
    </dgm:pt>
    <dgm:pt modelId="{D3359A38-D3CF-473F-B459-8F752247D17C}">
      <dgm:prSet phldrT="[Text]"/>
      <dgm:spPr/>
      <dgm:t>
        <a:bodyPr/>
        <a:lstStyle/>
        <a:p>
          <a:r>
            <a:rPr lang="mn-MN"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Баримт бичиг гэж ямар нэг материаллаг тээгчид агуулагдсан баримтжуулсан мэдээлэл юм.</a:t>
          </a:r>
          <a:endParaRPr lang="en-US" dirty="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endParaRPr>
        </a:p>
      </dgm:t>
    </dgm:pt>
    <dgm:pt modelId="{521C0B39-AD68-4B30-9EBE-B0EE55942964}" type="parTrans" cxnId="{B414F6CB-861C-4E11-9F1C-A7430613BB68}">
      <dgm:prSet/>
      <dgm:spPr/>
      <dgm:t>
        <a:bodyPr/>
        <a:lstStyle/>
        <a:p>
          <a:endParaRPr lang="en-US">
            <a:effectLst>
              <a:outerShdw blurRad="38100" dist="38100" dir="2700000" algn="tl">
                <a:srgbClr val="000000">
                  <a:alpha val="43137"/>
                </a:srgbClr>
              </a:outerShdw>
            </a:effectLst>
          </a:endParaRPr>
        </a:p>
      </dgm:t>
    </dgm:pt>
    <dgm:pt modelId="{7E6F6509-1BAB-4B5A-8F6D-005B71BE073C}" type="sibTrans" cxnId="{B414F6CB-861C-4E11-9F1C-A7430613BB68}">
      <dgm:prSet/>
      <dgm:spPr/>
      <dgm:t>
        <a:bodyPr/>
        <a:lstStyle/>
        <a:p>
          <a:endParaRPr lang="en-US">
            <a:effectLst>
              <a:outerShdw blurRad="38100" dist="38100" dir="2700000" algn="tl">
                <a:srgbClr val="000000">
                  <a:alpha val="43137"/>
                </a:srgbClr>
              </a:outerShdw>
            </a:effectLst>
          </a:endParaRPr>
        </a:p>
      </dgm:t>
    </dgm:pt>
    <dgm:pt modelId="{C548A7D3-9FCC-45EF-8379-F53D1F941BA4}">
      <dgm:prSet phldrT="[Text]" custT="1"/>
      <dgm:spPr>
        <a:solidFill>
          <a:schemeClr val="accent1">
            <a:lumMod val="60000"/>
            <a:lumOff val="40000"/>
          </a:schemeClr>
        </a:solidFill>
      </dgm:spPr>
      <dgm:t>
        <a:bodyPr/>
        <a:lstStyle/>
        <a:p>
          <a:r>
            <a:rPr lang="mn-MN" sz="3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Цаасан суурьтай</a:t>
          </a:r>
          <a:endPar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83AE7797-9E27-4067-B3C8-370803E8E6E6}" type="parTrans" cxnId="{B44A2B33-2948-416B-A80C-B0058546C9A4}">
      <dgm:prSet/>
      <dgm:spPr/>
      <dgm:t>
        <a:bodyPr/>
        <a:lstStyle/>
        <a:p>
          <a:endParaRPr lang="en-US">
            <a:effectLst>
              <a:outerShdw blurRad="38100" dist="38100" dir="2700000" algn="tl">
                <a:srgbClr val="000000">
                  <a:alpha val="43137"/>
                </a:srgbClr>
              </a:outerShdw>
            </a:effectLst>
          </a:endParaRPr>
        </a:p>
      </dgm:t>
    </dgm:pt>
    <dgm:pt modelId="{E6992D35-2D83-4E77-8B55-E3AAB9BE0F51}" type="sibTrans" cxnId="{B44A2B33-2948-416B-A80C-B0058546C9A4}">
      <dgm:prSet/>
      <dgm:spPr/>
      <dgm:t>
        <a:bodyPr/>
        <a:lstStyle/>
        <a:p>
          <a:endParaRPr lang="en-US" dirty="0">
            <a:effectLst>
              <a:outerShdw blurRad="38100" dist="38100" dir="2700000" algn="tl">
                <a:srgbClr val="000000">
                  <a:alpha val="43137"/>
                </a:srgbClr>
              </a:outerShdw>
            </a:effectLst>
          </a:endParaRPr>
        </a:p>
      </dgm:t>
    </dgm:pt>
    <dgm:pt modelId="{72EE971C-0389-46F7-8581-0C2E8B0EAA66}">
      <dgm:prSet phldrT="[Text]" custT="1"/>
      <dgm:spPr>
        <a:solidFill>
          <a:schemeClr val="accent1">
            <a:lumMod val="60000"/>
            <a:lumOff val="40000"/>
          </a:schemeClr>
        </a:solidFill>
      </dgm:spPr>
      <dgm:t>
        <a:bodyPr/>
        <a:lstStyle/>
        <a:p>
          <a:r>
            <a:rPr lang="mn-MN"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Гэрэл зураг /позитив, н</a:t>
          </a: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a:t>
          </a:r>
          <a:r>
            <a:rPr lang="mn-MN"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гатив/ </a:t>
          </a:r>
          <a:endPar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576578AA-79D3-4FDA-B2D5-ED6B9F4217C0}" type="parTrans" cxnId="{1C6E27B2-7C53-4954-AAE0-27532D2F153A}">
      <dgm:prSet/>
      <dgm:spPr/>
      <dgm:t>
        <a:bodyPr/>
        <a:lstStyle/>
        <a:p>
          <a:endParaRPr lang="en-US">
            <a:effectLst>
              <a:outerShdw blurRad="38100" dist="38100" dir="2700000" algn="tl">
                <a:srgbClr val="000000">
                  <a:alpha val="43137"/>
                </a:srgbClr>
              </a:outerShdw>
            </a:effectLst>
          </a:endParaRPr>
        </a:p>
      </dgm:t>
    </dgm:pt>
    <dgm:pt modelId="{5BB07BDD-696D-47BD-9902-ECB98EE2C755}" type="sibTrans" cxnId="{1C6E27B2-7C53-4954-AAE0-27532D2F153A}">
      <dgm:prSet/>
      <dgm:spPr/>
      <dgm:t>
        <a:bodyPr/>
        <a:lstStyle/>
        <a:p>
          <a:endParaRPr lang="en-US" dirty="0">
            <a:effectLst>
              <a:outerShdw blurRad="38100" dist="38100" dir="2700000" algn="tl">
                <a:srgbClr val="000000">
                  <a:alpha val="43137"/>
                </a:srgbClr>
              </a:outerShdw>
            </a:effectLst>
          </a:endParaRPr>
        </a:p>
      </dgm:t>
    </dgm:pt>
    <dgm:pt modelId="{A7AC6918-F412-4A54-A520-E4CC1CAB66D7}">
      <dgm:prSet phldrT="[Text]" custT="1"/>
      <dgm:spPr>
        <a:solidFill>
          <a:schemeClr val="accent1">
            <a:lumMod val="60000"/>
            <a:lumOff val="40000"/>
          </a:schemeClr>
        </a:solidFill>
      </dgm:spPr>
      <dgm:t>
        <a:bodyPr/>
        <a:lstStyle/>
        <a:p>
          <a:r>
            <a:rPr lang="mn-MN"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Зураг төсөл, техникийн </a:t>
          </a: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4F96DB57-9814-424D-8FF0-24DDAB01E723}" type="parTrans" cxnId="{D071D3A0-24AA-42F3-8391-87E70025951E}">
      <dgm:prSet/>
      <dgm:spPr/>
      <dgm:t>
        <a:bodyPr/>
        <a:lstStyle/>
        <a:p>
          <a:endParaRPr lang="en-US">
            <a:effectLst>
              <a:outerShdw blurRad="38100" dist="38100" dir="2700000" algn="tl">
                <a:srgbClr val="000000">
                  <a:alpha val="43137"/>
                </a:srgbClr>
              </a:outerShdw>
            </a:effectLst>
          </a:endParaRPr>
        </a:p>
      </dgm:t>
    </dgm:pt>
    <dgm:pt modelId="{7B978745-B051-4363-B771-32D0084B86DD}" type="sibTrans" cxnId="{D071D3A0-24AA-42F3-8391-87E70025951E}">
      <dgm:prSet/>
      <dgm:spPr/>
      <dgm:t>
        <a:bodyPr/>
        <a:lstStyle/>
        <a:p>
          <a:endParaRPr lang="en-US" dirty="0">
            <a:effectLst>
              <a:outerShdw blurRad="38100" dist="38100" dir="2700000" algn="tl">
                <a:srgbClr val="000000">
                  <a:alpha val="43137"/>
                </a:srgbClr>
              </a:outerShdw>
            </a:effectLst>
          </a:endParaRPr>
        </a:p>
      </dgm:t>
    </dgm:pt>
    <dgm:pt modelId="{CFA4FAEF-B363-4A64-BAA1-465C51E79EC8}">
      <dgm:prSet phldrT="[Text]" custT="1"/>
      <dgm:spPr>
        <a:solidFill>
          <a:schemeClr val="accent1">
            <a:lumMod val="60000"/>
            <a:lumOff val="40000"/>
          </a:schemeClr>
        </a:solidFill>
      </dgm:spPr>
      <dgm:t>
        <a:bodyPr/>
        <a:lstStyle/>
        <a:p>
          <a:r>
            <a:rPr lang="mn-MN"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Цахим баримт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CD</a:t>
          </a:r>
          <a:r>
            <a:rPr lang="mn-MN"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Диск гэх мэт</a:t>
          </a:r>
          <a:r>
            <a:rPr lang="mn-MN"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2D7EFA24-D040-4E2C-A3A7-CBDAD96489F4}" type="parTrans" cxnId="{EFFD0CC7-0B05-42F7-87F9-BC7F586B3E91}">
      <dgm:prSet/>
      <dgm:spPr/>
      <dgm:t>
        <a:bodyPr/>
        <a:lstStyle/>
        <a:p>
          <a:endParaRPr lang="en-US">
            <a:effectLst>
              <a:outerShdw blurRad="38100" dist="38100" dir="2700000" algn="tl">
                <a:srgbClr val="000000">
                  <a:alpha val="43137"/>
                </a:srgbClr>
              </a:outerShdw>
            </a:effectLst>
          </a:endParaRPr>
        </a:p>
      </dgm:t>
    </dgm:pt>
    <dgm:pt modelId="{5E69403C-4885-456C-8D56-43EC69443C31}" type="sibTrans" cxnId="{EFFD0CC7-0B05-42F7-87F9-BC7F586B3E91}">
      <dgm:prSet/>
      <dgm:spPr/>
      <dgm:t>
        <a:bodyPr/>
        <a:lstStyle/>
        <a:p>
          <a:endParaRPr lang="en-US" dirty="0">
            <a:effectLst>
              <a:outerShdw blurRad="38100" dist="38100" dir="2700000" algn="tl">
                <a:srgbClr val="000000">
                  <a:alpha val="43137"/>
                </a:srgbClr>
              </a:outerShdw>
            </a:effectLst>
          </a:endParaRPr>
        </a:p>
      </dgm:t>
    </dgm:pt>
    <dgm:pt modelId="{E402B0C6-305D-4124-A82E-4E714F212BB0}" type="pres">
      <dgm:prSet presAssocID="{87BB486E-F49A-41A4-9A18-7F65C5FAE24D}" presName="Name0" presStyleCnt="0">
        <dgm:presLayoutVars>
          <dgm:chMax val="1"/>
          <dgm:dir/>
          <dgm:animLvl val="ctr"/>
          <dgm:resizeHandles val="exact"/>
        </dgm:presLayoutVars>
      </dgm:prSet>
      <dgm:spPr/>
      <dgm:t>
        <a:bodyPr/>
        <a:lstStyle/>
        <a:p>
          <a:endParaRPr lang="en-US"/>
        </a:p>
      </dgm:t>
    </dgm:pt>
    <dgm:pt modelId="{6FCC698D-6E9A-4E05-89F6-4CF1EABBE936}" type="pres">
      <dgm:prSet presAssocID="{D3359A38-D3CF-473F-B459-8F752247D17C}" presName="centerShape" presStyleLbl="node0" presStyleIdx="0" presStyleCnt="1" custScaleX="150512" custScaleY="131765"/>
      <dgm:spPr/>
      <dgm:t>
        <a:bodyPr/>
        <a:lstStyle/>
        <a:p>
          <a:endParaRPr lang="en-US"/>
        </a:p>
      </dgm:t>
    </dgm:pt>
    <dgm:pt modelId="{37832430-081C-4238-9369-C462ACB8BEC3}" type="pres">
      <dgm:prSet presAssocID="{C548A7D3-9FCC-45EF-8379-F53D1F941BA4}" presName="node" presStyleLbl="node1" presStyleIdx="0" presStyleCnt="4" custScaleX="190431" custRadScaleRad="98039" custRadScaleInc="2821">
        <dgm:presLayoutVars>
          <dgm:bulletEnabled val="1"/>
        </dgm:presLayoutVars>
      </dgm:prSet>
      <dgm:spPr/>
      <dgm:t>
        <a:bodyPr/>
        <a:lstStyle/>
        <a:p>
          <a:endParaRPr lang="en-US"/>
        </a:p>
      </dgm:t>
    </dgm:pt>
    <dgm:pt modelId="{2EE28DEC-6A1F-466F-BCA2-EBF2FB340841}" type="pres">
      <dgm:prSet presAssocID="{C548A7D3-9FCC-45EF-8379-F53D1F941BA4}" presName="dummy" presStyleCnt="0"/>
      <dgm:spPr/>
    </dgm:pt>
    <dgm:pt modelId="{E3A19ABD-4505-4B99-AC50-83DC5C55F89C}" type="pres">
      <dgm:prSet presAssocID="{E6992D35-2D83-4E77-8B55-E3AAB9BE0F51}" presName="sibTrans" presStyleLbl="sibTrans2D1" presStyleIdx="0" presStyleCnt="4" custScaleX="101079" custScaleY="98191"/>
      <dgm:spPr/>
      <dgm:t>
        <a:bodyPr/>
        <a:lstStyle/>
        <a:p>
          <a:endParaRPr lang="en-US"/>
        </a:p>
      </dgm:t>
    </dgm:pt>
    <dgm:pt modelId="{55C091B3-64A6-4FC5-BAA4-D0932494C6D1}" type="pres">
      <dgm:prSet presAssocID="{72EE971C-0389-46F7-8581-0C2E8B0EAA66}" presName="node" presStyleLbl="node1" presStyleIdx="1" presStyleCnt="4" custScaleX="149392" custScaleY="134454">
        <dgm:presLayoutVars>
          <dgm:bulletEnabled val="1"/>
        </dgm:presLayoutVars>
      </dgm:prSet>
      <dgm:spPr/>
      <dgm:t>
        <a:bodyPr/>
        <a:lstStyle/>
        <a:p>
          <a:endParaRPr lang="en-US"/>
        </a:p>
      </dgm:t>
    </dgm:pt>
    <dgm:pt modelId="{70FBAB70-EAB3-4163-8A4A-A06C5CB1F95F}" type="pres">
      <dgm:prSet presAssocID="{72EE971C-0389-46F7-8581-0C2E8B0EAA66}" presName="dummy" presStyleCnt="0"/>
      <dgm:spPr/>
    </dgm:pt>
    <dgm:pt modelId="{1C3952B1-F527-45E2-9CF6-2FB46731BBAB}" type="pres">
      <dgm:prSet presAssocID="{5BB07BDD-696D-47BD-9902-ECB98EE2C755}" presName="sibTrans" presStyleLbl="sibTrans2D1" presStyleIdx="1" presStyleCnt="4"/>
      <dgm:spPr/>
      <dgm:t>
        <a:bodyPr/>
        <a:lstStyle/>
        <a:p>
          <a:endParaRPr lang="en-US"/>
        </a:p>
      </dgm:t>
    </dgm:pt>
    <dgm:pt modelId="{A932D642-4261-4926-A51C-FF22BF30B89F}" type="pres">
      <dgm:prSet presAssocID="{A7AC6918-F412-4A54-A520-E4CC1CAB66D7}" presName="node" presStyleLbl="node1" presStyleIdx="2" presStyleCnt="4" custScaleX="190431" custScaleY="125582">
        <dgm:presLayoutVars>
          <dgm:bulletEnabled val="1"/>
        </dgm:presLayoutVars>
      </dgm:prSet>
      <dgm:spPr/>
      <dgm:t>
        <a:bodyPr/>
        <a:lstStyle/>
        <a:p>
          <a:endParaRPr lang="en-US"/>
        </a:p>
      </dgm:t>
    </dgm:pt>
    <dgm:pt modelId="{AF27CF17-AB2F-4631-A2E2-37F66306EF14}" type="pres">
      <dgm:prSet presAssocID="{A7AC6918-F412-4A54-A520-E4CC1CAB66D7}" presName="dummy" presStyleCnt="0"/>
      <dgm:spPr/>
    </dgm:pt>
    <dgm:pt modelId="{23229707-3363-49A4-A7EB-59012C8170B5}" type="pres">
      <dgm:prSet presAssocID="{7B978745-B051-4363-B771-32D0084B86DD}" presName="sibTrans" presStyleLbl="sibTrans2D1" presStyleIdx="2" presStyleCnt="4"/>
      <dgm:spPr/>
      <dgm:t>
        <a:bodyPr/>
        <a:lstStyle/>
        <a:p>
          <a:endParaRPr lang="en-US"/>
        </a:p>
      </dgm:t>
    </dgm:pt>
    <dgm:pt modelId="{27A48226-440D-4BDD-AA5A-7632E640D325}" type="pres">
      <dgm:prSet presAssocID="{CFA4FAEF-B363-4A64-BAA1-465C51E79EC8}" presName="node" presStyleLbl="node1" presStyleIdx="3" presStyleCnt="4" custScaleX="157420" custScaleY="129318">
        <dgm:presLayoutVars>
          <dgm:bulletEnabled val="1"/>
        </dgm:presLayoutVars>
      </dgm:prSet>
      <dgm:spPr/>
      <dgm:t>
        <a:bodyPr/>
        <a:lstStyle/>
        <a:p>
          <a:endParaRPr lang="en-US"/>
        </a:p>
      </dgm:t>
    </dgm:pt>
    <dgm:pt modelId="{6DEE9217-F2CE-4FCB-997A-718EE726A00E}" type="pres">
      <dgm:prSet presAssocID="{CFA4FAEF-B363-4A64-BAA1-465C51E79EC8}" presName="dummy" presStyleCnt="0"/>
      <dgm:spPr/>
    </dgm:pt>
    <dgm:pt modelId="{294BE26B-3FBE-4747-987E-9BA52C3591FF}" type="pres">
      <dgm:prSet presAssocID="{5E69403C-4885-456C-8D56-43EC69443C31}" presName="sibTrans" presStyleLbl="sibTrans2D1" presStyleIdx="3" presStyleCnt="4"/>
      <dgm:spPr/>
      <dgm:t>
        <a:bodyPr/>
        <a:lstStyle/>
        <a:p>
          <a:endParaRPr lang="en-US"/>
        </a:p>
      </dgm:t>
    </dgm:pt>
  </dgm:ptLst>
  <dgm:cxnLst>
    <dgm:cxn modelId="{106BCD6A-56D7-497A-999B-74A25CD5134C}" type="presOf" srcId="{87BB486E-F49A-41A4-9A18-7F65C5FAE24D}" destId="{E402B0C6-305D-4124-A82E-4E714F212BB0}" srcOrd="0" destOrd="0" presId="urn:microsoft.com/office/officeart/2005/8/layout/radial6"/>
    <dgm:cxn modelId="{B414F6CB-861C-4E11-9F1C-A7430613BB68}" srcId="{87BB486E-F49A-41A4-9A18-7F65C5FAE24D}" destId="{D3359A38-D3CF-473F-B459-8F752247D17C}" srcOrd="0" destOrd="0" parTransId="{521C0B39-AD68-4B30-9EBE-B0EE55942964}" sibTransId="{7E6F6509-1BAB-4B5A-8F6D-005B71BE073C}"/>
    <dgm:cxn modelId="{B44A2B33-2948-416B-A80C-B0058546C9A4}" srcId="{D3359A38-D3CF-473F-B459-8F752247D17C}" destId="{C548A7D3-9FCC-45EF-8379-F53D1F941BA4}" srcOrd="0" destOrd="0" parTransId="{83AE7797-9E27-4067-B3C8-370803E8E6E6}" sibTransId="{E6992D35-2D83-4E77-8B55-E3AAB9BE0F51}"/>
    <dgm:cxn modelId="{177A1B88-0ACD-4067-B72D-6931DEA0D5B7}" type="presOf" srcId="{E6992D35-2D83-4E77-8B55-E3AAB9BE0F51}" destId="{E3A19ABD-4505-4B99-AC50-83DC5C55F89C}" srcOrd="0" destOrd="0" presId="urn:microsoft.com/office/officeart/2005/8/layout/radial6"/>
    <dgm:cxn modelId="{8D4CDFD0-D665-4C32-B2A4-AF1110C1B0E4}" type="presOf" srcId="{CFA4FAEF-B363-4A64-BAA1-465C51E79EC8}" destId="{27A48226-440D-4BDD-AA5A-7632E640D325}" srcOrd="0" destOrd="0" presId="urn:microsoft.com/office/officeart/2005/8/layout/radial6"/>
    <dgm:cxn modelId="{3DCE9B5C-0089-437C-A00A-B36C550CD024}" type="presOf" srcId="{C548A7D3-9FCC-45EF-8379-F53D1F941BA4}" destId="{37832430-081C-4238-9369-C462ACB8BEC3}" srcOrd="0" destOrd="0" presId="urn:microsoft.com/office/officeart/2005/8/layout/radial6"/>
    <dgm:cxn modelId="{84D03AC4-6EA6-4A1B-9920-92FF1434244A}" type="presOf" srcId="{72EE971C-0389-46F7-8581-0C2E8B0EAA66}" destId="{55C091B3-64A6-4FC5-BAA4-D0932494C6D1}" srcOrd="0" destOrd="0" presId="urn:microsoft.com/office/officeart/2005/8/layout/radial6"/>
    <dgm:cxn modelId="{7935C4D1-3044-4580-82D5-ECCF401A9ABD}" type="presOf" srcId="{7B978745-B051-4363-B771-32D0084B86DD}" destId="{23229707-3363-49A4-A7EB-59012C8170B5}" srcOrd="0" destOrd="0" presId="urn:microsoft.com/office/officeart/2005/8/layout/radial6"/>
    <dgm:cxn modelId="{929A5106-6BFC-4FFC-B967-A7C178EB4DB5}" type="presOf" srcId="{5E69403C-4885-456C-8D56-43EC69443C31}" destId="{294BE26B-3FBE-4747-987E-9BA52C3591FF}" srcOrd="0" destOrd="0" presId="urn:microsoft.com/office/officeart/2005/8/layout/radial6"/>
    <dgm:cxn modelId="{8DEF17F1-E386-4D1C-A7FA-A3605BD4A14B}" type="presOf" srcId="{A7AC6918-F412-4A54-A520-E4CC1CAB66D7}" destId="{A932D642-4261-4926-A51C-FF22BF30B89F}" srcOrd="0" destOrd="0" presId="urn:microsoft.com/office/officeart/2005/8/layout/radial6"/>
    <dgm:cxn modelId="{4F5F7DD8-84F8-4436-BC90-708D059CD384}" type="presOf" srcId="{5BB07BDD-696D-47BD-9902-ECB98EE2C755}" destId="{1C3952B1-F527-45E2-9CF6-2FB46731BBAB}" srcOrd="0" destOrd="0" presId="urn:microsoft.com/office/officeart/2005/8/layout/radial6"/>
    <dgm:cxn modelId="{60ADC079-54E3-4FF6-B189-4B1FC03642D0}" type="presOf" srcId="{D3359A38-D3CF-473F-B459-8F752247D17C}" destId="{6FCC698D-6E9A-4E05-89F6-4CF1EABBE936}" srcOrd="0" destOrd="0" presId="urn:microsoft.com/office/officeart/2005/8/layout/radial6"/>
    <dgm:cxn modelId="{1C6E27B2-7C53-4954-AAE0-27532D2F153A}" srcId="{D3359A38-D3CF-473F-B459-8F752247D17C}" destId="{72EE971C-0389-46F7-8581-0C2E8B0EAA66}" srcOrd="1" destOrd="0" parTransId="{576578AA-79D3-4FDA-B2D5-ED6B9F4217C0}" sibTransId="{5BB07BDD-696D-47BD-9902-ECB98EE2C755}"/>
    <dgm:cxn modelId="{EFFD0CC7-0B05-42F7-87F9-BC7F586B3E91}" srcId="{D3359A38-D3CF-473F-B459-8F752247D17C}" destId="{CFA4FAEF-B363-4A64-BAA1-465C51E79EC8}" srcOrd="3" destOrd="0" parTransId="{2D7EFA24-D040-4E2C-A3A7-CBDAD96489F4}" sibTransId="{5E69403C-4885-456C-8D56-43EC69443C31}"/>
    <dgm:cxn modelId="{D071D3A0-24AA-42F3-8391-87E70025951E}" srcId="{D3359A38-D3CF-473F-B459-8F752247D17C}" destId="{A7AC6918-F412-4A54-A520-E4CC1CAB66D7}" srcOrd="2" destOrd="0" parTransId="{4F96DB57-9814-424D-8FF0-24DDAB01E723}" sibTransId="{7B978745-B051-4363-B771-32D0084B86DD}"/>
    <dgm:cxn modelId="{594F2A0C-3AD5-4C2A-91F3-1FC36B30B671}" type="presParOf" srcId="{E402B0C6-305D-4124-A82E-4E714F212BB0}" destId="{6FCC698D-6E9A-4E05-89F6-4CF1EABBE936}" srcOrd="0" destOrd="0" presId="urn:microsoft.com/office/officeart/2005/8/layout/radial6"/>
    <dgm:cxn modelId="{F6E6A5F4-533B-463F-A350-949C147B04EB}" type="presParOf" srcId="{E402B0C6-305D-4124-A82E-4E714F212BB0}" destId="{37832430-081C-4238-9369-C462ACB8BEC3}" srcOrd="1" destOrd="0" presId="urn:microsoft.com/office/officeart/2005/8/layout/radial6"/>
    <dgm:cxn modelId="{D03619D5-B168-45FF-93BE-6D1F32065DEF}" type="presParOf" srcId="{E402B0C6-305D-4124-A82E-4E714F212BB0}" destId="{2EE28DEC-6A1F-466F-BCA2-EBF2FB340841}" srcOrd="2" destOrd="0" presId="urn:microsoft.com/office/officeart/2005/8/layout/radial6"/>
    <dgm:cxn modelId="{B5BF26CB-501B-4190-BC83-F86835EACE82}" type="presParOf" srcId="{E402B0C6-305D-4124-A82E-4E714F212BB0}" destId="{E3A19ABD-4505-4B99-AC50-83DC5C55F89C}" srcOrd="3" destOrd="0" presId="urn:microsoft.com/office/officeart/2005/8/layout/radial6"/>
    <dgm:cxn modelId="{A220A7FA-CC9F-4F2E-9048-27342CA8E8C1}" type="presParOf" srcId="{E402B0C6-305D-4124-A82E-4E714F212BB0}" destId="{55C091B3-64A6-4FC5-BAA4-D0932494C6D1}" srcOrd="4" destOrd="0" presId="urn:microsoft.com/office/officeart/2005/8/layout/radial6"/>
    <dgm:cxn modelId="{71D7BDFA-9774-4B91-A547-BAE4D241E734}" type="presParOf" srcId="{E402B0C6-305D-4124-A82E-4E714F212BB0}" destId="{70FBAB70-EAB3-4163-8A4A-A06C5CB1F95F}" srcOrd="5" destOrd="0" presId="urn:microsoft.com/office/officeart/2005/8/layout/radial6"/>
    <dgm:cxn modelId="{5C21A0D9-3690-40EB-A8C2-CDB42BB6E667}" type="presParOf" srcId="{E402B0C6-305D-4124-A82E-4E714F212BB0}" destId="{1C3952B1-F527-45E2-9CF6-2FB46731BBAB}" srcOrd="6" destOrd="0" presId="urn:microsoft.com/office/officeart/2005/8/layout/radial6"/>
    <dgm:cxn modelId="{F1678F77-944E-4948-9ED2-2A71EEE00611}" type="presParOf" srcId="{E402B0C6-305D-4124-A82E-4E714F212BB0}" destId="{A932D642-4261-4926-A51C-FF22BF30B89F}" srcOrd="7" destOrd="0" presId="urn:microsoft.com/office/officeart/2005/8/layout/radial6"/>
    <dgm:cxn modelId="{ECBBFF68-A966-4F3C-AAEC-D647337E2A1B}" type="presParOf" srcId="{E402B0C6-305D-4124-A82E-4E714F212BB0}" destId="{AF27CF17-AB2F-4631-A2E2-37F66306EF14}" srcOrd="8" destOrd="0" presId="urn:microsoft.com/office/officeart/2005/8/layout/radial6"/>
    <dgm:cxn modelId="{DC2FF1B7-C85D-4294-8637-56F5704636A3}" type="presParOf" srcId="{E402B0C6-305D-4124-A82E-4E714F212BB0}" destId="{23229707-3363-49A4-A7EB-59012C8170B5}" srcOrd="9" destOrd="0" presId="urn:microsoft.com/office/officeart/2005/8/layout/radial6"/>
    <dgm:cxn modelId="{86FBB708-7187-4C54-A470-3A4BA7055F8D}" type="presParOf" srcId="{E402B0C6-305D-4124-A82E-4E714F212BB0}" destId="{27A48226-440D-4BDD-AA5A-7632E640D325}" srcOrd="10" destOrd="0" presId="urn:microsoft.com/office/officeart/2005/8/layout/radial6"/>
    <dgm:cxn modelId="{E1436971-786B-4DA5-9411-1B3140035485}" type="presParOf" srcId="{E402B0C6-305D-4124-A82E-4E714F212BB0}" destId="{6DEE9217-F2CE-4FCB-997A-718EE726A00E}" srcOrd="11" destOrd="0" presId="urn:microsoft.com/office/officeart/2005/8/layout/radial6"/>
    <dgm:cxn modelId="{B148CB97-287A-49E9-ACC7-A189007575BC}" type="presParOf" srcId="{E402B0C6-305D-4124-A82E-4E714F212BB0}" destId="{294BE26B-3FBE-4747-987E-9BA52C3591FF}" srcOrd="12"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C3B087-BFF3-4DE0-B995-CDBB9DF4C593}"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39B672F9-1B06-4AAC-8B5D-BD5CB4A9C492}" type="pres">
      <dgm:prSet presAssocID="{B0C3B087-BFF3-4DE0-B995-CDBB9DF4C593}" presName="Name0" presStyleCnt="0">
        <dgm:presLayoutVars>
          <dgm:chMax val="7"/>
          <dgm:resizeHandles val="exact"/>
        </dgm:presLayoutVars>
      </dgm:prSet>
      <dgm:spPr/>
      <dgm:t>
        <a:bodyPr/>
        <a:lstStyle/>
        <a:p>
          <a:endParaRPr lang="en-US"/>
        </a:p>
      </dgm:t>
    </dgm:pt>
  </dgm:ptLst>
  <dgm:cxnLst>
    <dgm:cxn modelId="{26BEEF0A-0178-444B-869C-FB7EB7D72349}" type="presOf" srcId="{B0C3B087-BFF3-4DE0-B995-CDBB9DF4C593}" destId="{39B672F9-1B06-4AAC-8B5D-BD5CB4A9C492}" srcOrd="0" destOrd="0" presId="urn:microsoft.com/office/officeart/2005/8/layout/ven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A9E512-4BAB-4846-BC45-B9F733DBCED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5DDF230B-885F-4205-9688-D6EB3DC65F09}">
      <dgm:prSet phldrT="[Text]" custT="1"/>
      <dgm:spPr/>
      <dgm:t>
        <a:bodyPr/>
        <a:lstStyle/>
        <a:p>
          <a:pPr>
            <a:spcAft>
              <a:spcPts val="0"/>
            </a:spcAft>
          </a:pPr>
          <a:r>
            <a:rPr lang="mn-MN" sz="32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Захирамж-</a:t>
          </a:r>
        </a:p>
        <a:p>
          <a:pPr>
            <a:spcAft>
              <a:spcPts val="0"/>
            </a:spcAft>
          </a:pPr>
          <a:r>
            <a:rPr lang="mn-MN" sz="32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лалын  баримт бичиг</a:t>
          </a:r>
          <a:endParaRPr lang="en-US" sz="32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DDB1A9F4-E75D-405B-BAEC-3FDEDF70368E}" type="parTrans" cxnId="{9F1269BA-CEBB-406B-93AB-77E52554423E}">
      <dgm:prSet/>
      <dgm:spPr/>
      <dgm:t>
        <a:bodyPr/>
        <a:lstStyle/>
        <a:p>
          <a:endParaRPr lang="en-US"/>
        </a:p>
      </dgm:t>
    </dgm:pt>
    <dgm:pt modelId="{5D6F5326-C440-4963-B724-FC483303556C}" type="sibTrans" cxnId="{9F1269BA-CEBB-406B-93AB-77E52554423E}">
      <dgm:prSet/>
      <dgm:spPr/>
      <dgm:t>
        <a:bodyPr/>
        <a:lstStyle/>
        <a:p>
          <a:endParaRPr lang="en-US"/>
        </a:p>
      </dgm:t>
    </dgm:pt>
    <dgm:pt modelId="{E7FA1C54-E66B-4370-AC27-100820C7DA8F}">
      <dgm:prSet phldrT="[Text]" custT="1"/>
      <dgm:spPr/>
      <dgm:t>
        <a:bodyPr/>
        <a:lstStyle/>
        <a:p>
          <a:r>
            <a:rPr lang="mn-MN" sz="2800" b="1" dirty="0" smtClean="0">
              <a:solidFill>
                <a:schemeClr val="tx1"/>
              </a:solidFill>
              <a:effectLst>
                <a:outerShdw blurRad="38100" dist="38100" dir="2700000" algn="tl">
                  <a:srgbClr val="000000">
                    <a:alpha val="43137"/>
                  </a:srgbClr>
                </a:outerShdw>
              </a:effectLst>
              <a:latin typeface="+mj-lt"/>
            </a:rPr>
            <a:t>Тушаал</a:t>
          </a:r>
          <a:endParaRPr lang="en-US" sz="2800" b="1" dirty="0">
            <a:solidFill>
              <a:schemeClr val="tx1"/>
            </a:solidFill>
            <a:effectLst>
              <a:outerShdw blurRad="38100" dist="38100" dir="2700000" algn="tl">
                <a:srgbClr val="000000">
                  <a:alpha val="43137"/>
                </a:srgbClr>
              </a:outerShdw>
            </a:effectLst>
            <a:latin typeface="+mj-lt"/>
          </a:endParaRPr>
        </a:p>
      </dgm:t>
    </dgm:pt>
    <dgm:pt modelId="{6ED98B84-6C14-46B2-AF96-10DA0DB9BCA7}" type="parTrans" cxnId="{456A5810-533D-4EB1-A085-BCCAAEF27CDA}">
      <dgm:prSet/>
      <dgm:spPr/>
      <dgm:t>
        <a:bodyPr/>
        <a:lstStyle/>
        <a:p>
          <a:endParaRPr lang="en-US"/>
        </a:p>
      </dgm:t>
    </dgm:pt>
    <dgm:pt modelId="{238BF406-ED8A-4B54-9B7A-48BCE046A06E}" type="sibTrans" cxnId="{456A5810-533D-4EB1-A085-BCCAAEF27CDA}">
      <dgm:prSet/>
      <dgm:spPr/>
      <dgm:t>
        <a:bodyPr/>
        <a:lstStyle/>
        <a:p>
          <a:endParaRPr lang="en-US" dirty="0"/>
        </a:p>
      </dgm:t>
    </dgm:pt>
    <dgm:pt modelId="{222A6A58-2BC4-44B4-872B-6024C5AADB70}">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mn-MN" sz="3200" dirty="0" smtClean="0">
              <a:latin typeface="Arial" pitchFamily="34" charset="0"/>
              <a:cs typeface="Arial" pitchFamily="34" charset="0"/>
            </a:rPr>
            <a:t>Тогтоол</a:t>
          </a:r>
          <a:endParaRPr lang="en-US" sz="3200" dirty="0">
            <a:latin typeface="Arial" pitchFamily="34" charset="0"/>
            <a:cs typeface="Arial" pitchFamily="34" charset="0"/>
          </a:endParaRPr>
        </a:p>
      </dgm:t>
    </dgm:pt>
    <dgm:pt modelId="{B53C3C7E-46DF-4E78-A6FD-8506F93B1007}" type="parTrans" cxnId="{DFBD733A-DC5D-4AFA-A7A9-C9CAB285FCCF}">
      <dgm:prSet/>
      <dgm:spPr/>
      <dgm:t>
        <a:bodyPr/>
        <a:lstStyle/>
        <a:p>
          <a:endParaRPr lang="en-US"/>
        </a:p>
      </dgm:t>
    </dgm:pt>
    <dgm:pt modelId="{A49A3CDB-F1A2-462A-90C2-5E5681B6D76E}" type="sibTrans" cxnId="{DFBD733A-DC5D-4AFA-A7A9-C9CAB285FCCF}">
      <dgm:prSet/>
      <dgm:spPr/>
      <dgm:t>
        <a:bodyPr/>
        <a:lstStyle/>
        <a:p>
          <a:endParaRPr lang="en-US" dirty="0"/>
        </a:p>
      </dgm:t>
    </dgm:pt>
    <dgm:pt modelId="{8676AE95-A54E-4037-ABAD-1482D7E64204}">
      <dgm:prSet phldrT="[Text]" custT="1"/>
      <dgm:spPr/>
      <dgm:t>
        <a:bodyPr/>
        <a:lstStyle/>
        <a:p>
          <a:r>
            <a:rPr lang="mn-MN" sz="2800" baseline="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Захирамж</a:t>
          </a:r>
          <a:r>
            <a:rPr lang="mn-MN" sz="2000" baseline="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en-US" sz="2000" baseline="0" dirty="0">
            <a:solidFill>
              <a:schemeClr val="tx1"/>
            </a:solidFill>
            <a:effectLst>
              <a:outerShdw blurRad="38100" dist="38100" dir="2700000" algn="tl">
                <a:srgbClr val="000000">
                  <a:alpha val="43137"/>
                </a:srgbClr>
              </a:outerShdw>
            </a:effectLst>
            <a:latin typeface="Arial" pitchFamily="34" charset="0"/>
            <a:cs typeface="Arial" pitchFamily="34" charset="0"/>
          </a:endParaRPr>
        </a:p>
      </dgm:t>
    </dgm:pt>
    <dgm:pt modelId="{C463D774-B373-4E64-B7C8-9EA768E18DD1}" type="parTrans" cxnId="{9DC7D583-B05D-4D42-A100-09B1BC463802}">
      <dgm:prSet/>
      <dgm:spPr/>
      <dgm:t>
        <a:bodyPr/>
        <a:lstStyle/>
        <a:p>
          <a:endParaRPr lang="en-US"/>
        </a:p>
      </dgm:t>
    </dgm:pt>
    <dgm:pt modelId="{2EC2AC7B-ABC6-4D0B-A8A7-AAA5EF13078D}" type="sibTrans" cxnId="{9DC7D583-B05D-4D42-A100-09B1BC463802}">
      <dgm:prSet/>
      <dgm:spPr/>
      <dgm:t>
        <a:bodyPr/>
        <a:lstStyle/>
        <a:p>
          <a:endParaRPr lang="en-US" dirty="0"/>
        </a:p>
      </dgm:t>
    </dgm:pt>
    <dgm:pt modelId="{F5BECE48-21CA-49A8-A613-8CD3ABF47D97}">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mn-MN" sz="3200" dirty="0" smtClean="0">
              <a:latin typeface="Arial" pitchFamily="34" charset="0"/>
              <a:cs typeface="Arial" pitchFamily="34" charset="0"/>
            </a:rPr>
            <a:t>Зарлиг</a:t>
          </a:r>
          <a:endParaRPr lang="en-US" sz="3200" dirty="0">
            <a:latin typeface="Arial" pitchFamily="34" charset="0"/>
            <a:cs typeface="Arial" pitchFamily="34" charset="0"/>
          </a:endParaRPr>
        </a:p>
      </dgm:t>
    </dgm:pt>
    <dgm:pt modelId="{43D1F836-1B6D-489E-9A19-A4CB25CC95ED}" type="parTrans" cxnId="{E545B849-ACCB-4CC7-8B2A-232C95419D36}">
      <dgm:prSet/>
      <dgm:spPr/>
      <dgm:t>
        <a:bodyPr/>
        <a:lstStyle/>
        <a:p>
          <a:endParaRPr lang="en-US"/>
        </a:p>
      </dgm:t>
    </dgm:pt>
    <dgm:pt modelId="{1F39FED2-1408-4A3A-A6D5-83C2FEA23A73}" type="sibTrans" cxnId="{E545B849-ACCB-4CC7-8B2A-232C95419D36}">
      <dgm:prSet/>
      <dgm:spPr/>
      <dgm:t>
        <a:bodyPr/>
        <a:lstStyle/>
        <a:p>
          <a:endParaRPr lang="en-US" dirty="0"/>
        </a:p>
      </dgm:t>
    </dgm:pt>
    <dgm:pt modelId="{B7738F4E-5AB1-4096-8E18-851F7C57F342}">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mn-MN" sz="3200" dirty="0" smtClean="0">
              <a:latin typeface="Arial" pitchFamily="34" charset="0"/>
              <a:cs typeface="Arial" pitchFamily="34" charset="0"/>
            </a:rPr>
            <a:t>Шийдвэр</a:t>
          </a:r>
          <a:endParaRPr lang="en-US" sz="3200" dirty="0">
            <a:latin typeface="Arial" pitchFamily="34" charset="0"/>
            <a:cs typeface="Arial" pitchFamily="34" charset="0"/>
          </a:endParaRPr>
        </a:p>
      </dgm:t>
    </dgm:pt>
    <dgm:pt modelId="{663BDFAA-10D7-4C7F-B12E-F3C910094865}" type="parTrans" cxnId="{965F3362-BB86-4CFE-BBBE-4169FAD64358}">
      <dgm:prSet/>
      <dgm:spPr/>
      <dgm:t>
        <a:bodyPr/>
        <a:lstStyle/>
        <a:p>
          <a:endParaRPr lang="en-US"/>
        </a:p>
      </dgm:t>
    </dgm:pt>
    <dgm:pt modelId="{066942E6-6C50-43B1-A32B-16A84F7D7F27}" type="sibTrans" cxnId="{965F3362-BB86-4CFE-BBBE-4169FAD64358}">
      <dgm:prSet/>
      <dgm:spPr/>
      <dgm:t>
        <a:bodyPr/>
        <a:lstStyle/>
        <a:p>
          <a:endParaRPr lang="en-US" dirty="0"/>
        </a:p>
      </dgm:t>
    </dgm:pt>
    <dgm:pt modelId="{575C0DA6-AFF9-4560-A776-98A4C913B43B}">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mn-MN" sz="2800" dirty="0" smtClean="0">
              <a:latin typeface="Arial" pitchFamily="34" charset="0"/>
              <a:cs typeface="Arial" pitchFamily="34" charset="0"/>
            </a:rPr>
            <a:t>Албан даалгавар</a:t>
          </a:r>
          <a:endParaRPr lang="en-US" sz="2800" dirty="0">
            <a:latin typeface="Arial" pitchFamily="34" charset="0"/>
            <a:cs typeface="Arial" pitchFamily="34" charset="0"/>
          </a:endParaRPr>
        </a:p>
      </dgm:t>
    </dgm:pt>
    <dgm:pt modelId="{94637775-1385-4904-BAE4-FE72ECC59813}" type="parTrans" cxnId="{3FAD7D43-E099-45AD-BD6B-0088D9707845}">
      <dgm:prSet/>
      <dgm:spPr/>
      <dgm:t>
        <a:bodyPr/>
        <a:lstStyle/>
        <a:p>
          <a:endParaRPr lang="en-US"/>
        </a:p>
      </dgm:t>
    </dgm:pt>
    <dgm:pt modelId="{E14EFF0A-AAF9-4965-AC97-B1AA51236992}" type="sibTrans" cxnId="{3FAD7D43-E099-45AD-BD6B-0088D9707845}">
      <dgm:prSet/>
      <dgm:spPr/>
      <dgm:t>
        <a:bodyPr/>
        <a:lstStyle/>
        <a:p>
          <a:endParaRPr lang="en-US" dirty="0"/>
        </a:p>
      </dgm:t>
    </dgm:pt>
    <dgm:pt modelId="{98AE613A-FD48-406A-96FF-AC063C396AFF}">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mn-MN" sz="2400" dirty="0" smtClean="0">
              <a:latin typeface="Arial" pitchFamily="34" charset="0"/>
              <a:cs typeface="Arial" pitchFamily="34" charset="0"/>
            </a:rPr>
            <a:t>Албан шаардлага</a:t>
          </a:r>
          <a:endParaRPr lang="en-US" sz="2400" dirty="0">
            <a:latin typeface="Arial" pitchFamily="34" charset="0"/>
            <a:cs typeface="Arial" pitchFamily="34" charset="0"/>
          </a:endParaRPr>
        </a:p>
      </dgm:t>
    </dgm:pt>
    <dgm:pt modelId="{F300710B-28B7-483D-9F54-CA8F6C9FB64D}" type="parTrans" cxnId="{CE58F8CA-04CA-4F4E-97A5-A7DDC13C7556}">
      <dgm:prSet/>
      <dgm:spPr/>
      <dgm:t>
        <a:bodyPr/>
        <a:lstStyle/>
        <a:p>
          <a:endParaRPr lang="en-US"/>
        </a:p>
      </dgm:t>
    </dgm:pt>
    <dgm:pt modelId="{EFA40D7A-F65A-47D0-964B-0A09623DB840}" type="sibTrans" cxnId="{CE58F8CA-04CA-4F4E-97A5-A7DDC13C7556}">
      <dgm:prSet/>
      <dgm:spPr/>
      <dgm:t>
        <a:bodyPr/>
        <a:lstStyle/>
        <a:p>
          <a:endParaRPr lang="en-US" dirty="0"/>
        </a:p>
      </dgm:t>
    </dgm:pt>
    <dgm:pt modelId="{4764475E-5B6C-46B9-AB5D-FBF34030FEB7}" type="pres">
      <dgm:prSet presAssocID="{47A9E512-4BAB-4846-BC45-B9F733DBCED3}" presName="Name0" presStyleCnt="0">
        <dgm:presLayoutVars>
          <dgm:chMax val="1"/>
          <dgm:dir/>
          <dgm:animLvl val="ctr"/>
          <dgm:resizeHandles val="exact"/>
        </dgm:presLayoutVars>
      </dgm:prSet>
      <dgm:spPr/>
      <dgm:t>
        <a:bodyPr/>
        <a:lstStyle/>
        <a:p>
          <a:endParaRPr lang="en-US"/>
        </a:p>
      </dgm:t>
    </dgm:pt>
    <dgm:pt modelId="{07AC99B1-1219-45EF-97DF-5F73494CA71A}" type="pres">
      <dgm:prSet presAssocID="{5DDF230B-885F-4205-9688-D6EB3DC65F09}" presName="centerShape" presStyleLbl="node0" presStyleIdx="0" presStyleCnt="1" custScaleX="185101" custScaleY="175929" custLinFactNeighborX="665" custLinFactNeighborY="5011"/>
      <dgm:spPr/>
      <dgm:t>
        <a:bodyPr/>
        <a:lstStyle/>
        <a:p>
          <a:endParaRPr lang="en-US"/>
        </a:p>
      </dgm:t>
    </dgm:pt>
    <dgm:pt modelId="{5F6FDAD2-72EB-405C-8094-5E2D24E4320E}" type="pres">
      <dgm:prSet presAssocID="{E7FA1C54-E66B-4370-AC27-100820C7DA8F}" presName="node" presStyleLbl="node1" presStyleIdx="0" presStyleCnt="7" custScaleX="141046">
        <dgm:presLayoutVars>
          <dgm:bulletEnabled val="1"/>
        </dgm:presLayoutVars>
      </dgm:prSet>
      <dgm:spPr/>
      <dgm:t>
        <a:bodyPr/>
        <a:lstStyle/>
        <a:p>
          <a:endParaRPr lang="en-US"/>
        </a:p>
      </dgm:t>
    </dgm:pt>
    <dgm:pt modelId="{D92BA123-53A2-4BCC-AECA-D8E23206D5C8}" type="pres">
      <dgm:prSet presAssocID="{E7FA1C54-E66B-4370-AC27-100820C7DA8F}" presName="dummy" presStyleCnt="0"/>
      <dgm:spPr/>
    </dgm:pt>
    <dgm:pt modelId="{4BC4E567-531C-404D-B388-97083E7A9AF3}" type="pres">
      <dgm:prSet presAssocID="{238BF406-ED8A-4B54-9B7A-48BCE046A06E}" presName="sibTrans" presStyleLbl="sibTrans2D1" presStyleIdx="0" presStyleCnt="7"/>
      <dgm:spPr/>
      <dgm:t>
        <a:bodyPr/>
        <a:lstStyle/>
        <a:p>
          <a:endParaRPr lang="en-US"/>
        </a:p>
      </dgm:t>
    </dgm:pt>
    <dgm:pt modelId="{31EAC023-1390-4F8C-A8CF-6BEC6E24365D}" type="pres">
      <dgm:prSet presAssocID="{98AE613A-FD48-406A-96FF-AC063C396AFF}" presName="node" presStyleLbl="node1" presStyleIdx="1" presStyleCnt="7" custScaleX="185964" custScaleY="109860" custRadScaleRad="98613" custRadScaleInc="21450">
        <dgm:presLayoutVars>
          <dgm:bulletEnabled val="1"/>
        </dgm:presLayoutVars>
      </dgm:prSet>
      <dgm:spPr/>
      <dgm:t>
        <a:bodyPr/>
        <a:lstStyle/>
        <a:p>
          <a:endParaRPr lang="en-US"/>
        </a:p>
      </dgm:t>
    </dgm:pt>
    <dgm:pt modelId="{DE32C12A-4316-496A-B006-55844808A572}" type="pres">
      <dgm:prSet presAssocID="{98AE613A-FD48-406A-96FF-AC063C396AFF}" presName="dummy" presStyleCnt="0"/>
      <dgm:spPr/>
    </dgm:pt>
    <dgm:pt modelId="{8DE1C8B0-B601-408F-BC48-F81389C0313B}" type="pres">
      <dgm:prSet presAssocID="{EFA40D7A-F65A-47D0-964B-0A09623DB840}" presName="sibTrans" presStyleLbl="sibTrans2D1" presStyleIdx="1" presStyleCnt="7"/>
      <dgm:spPr/>
      <dgm:t>
        <a:bodyPr/>
        <a:lstStyle/>
        <a:p>
          <a:endParaRPr lang="en-US"/>
        </a:p>
      </dgm:t>
    </dgm:pt>
    <dgm:pt modelId="{260DEBD1-47EC-4D1E-9DF2-A5273FB38265}" type="pres">
      <dgm:prSet presAssocID="{575C0DA6-AFF9-4560-A776-98A4C913B43B}" presName="node" presStyleLbl="node1" presStyleIdx="2" presStyleCnt="7" custScaleX="180569">
        <dgm:presLayoutVars>
          <dgm:bulletEnabled val="1"/>
        </dgm:presLayoutVars>
      </dgm:prSet>
      <dgm:spPr/>
      <dgm:t>
        <a:bodyPr/>
        <a:lstStyle/>
        <a:p>
          <a:endParaRPr lang="en-US"/>
        </a:p>
      </dgm:t>
    </dgm:pt>
    <dgm:pt modelId="{728FED4D-6C45-4328-9A97-5A99C7E2CC36}" type="pres">
      <dgm:prSet presAssocID="{575C0DA6-AFF9-4560-A776-98A4C913B43B}" presName="dummy" presStyleCnt="0"/>
      <dgm:spPr/>
    </dgm:pt>
    <dgm:pt modelId="{327DCE46-225B-4D41-8361-38E618512742}" type="pres">
      <dgm:prSet presAssocID="{E14EFF0A-AAF9-4965-AC97-B1AA51236992}" presName="sibTrans" presStyleLbl="sibTrans2D1" presStyleIdx="2" presStyleCnt="7"/>
      <dgm:spPr/>
      <dgm:t>
        <a:bodyPr/>
        <a:lstStyle/>
        <a:p>
          <a:endParaRPr lang="en-US"/>
        </a:p>
      </dgm:t>
    </dgm:pt>
    <dgm:pt modelId="{02D99F33-3CA1-4BBB-9004-002D7C511285}" type="pres">
      <dgm:prSet presAssocID="{222A6A58-2BC4-44B4-872B-6024C5AADB70}" presName="node" presStyleLbl="node1" presStyleIdx="3" presStyleCnt="7" custScaleX="164427" custRadScaleRad="102550" custRadScaleInc="-15928">
        <dgm:presLayoutVars>
          <dgm:bulletEnabled val="1"/>
        </dgm:presLayoutVars>
      </dgm:prSet>
      <dgm:spPr/>
      <dgm:t>
        <a:bodyPr/>
        <a:lstStyle/>
        <a:p>
          <a:endParaRPr lang="en-US"/>
        </a:p>
      </dgm:t>
    </dgm:pt>
    <dgm:pt modelId="{FE96A876-FC1B-4C2D-8B5E-5A0072A1F8AC}" type="pres">
      <dgm:prSet presAssocID="{222A6A58-2BC4-44B4-872B-6024C5AADB70}" presName="dummy" presStyleCnt="0"/>
      <dgm:spPr/>
    </dgm:pt>
    <dgm:pt modelId="{77770D58-2515-45D5-B546-7128CE36EA77}" type="pres">
      <dgm:prSet presAssocID="{A49A3CDB-F1A2-462A-90C2-5E5681B6D76E}" presName="sibTrans" presStyleLbl="sibTrans2D1" presStyleIdx="3" presStyleCnt="7" custLinFactNeighborX="-539" custLinFactNeighborY="-539"/>
      <dgm:spPr/>
      <dgm:t>
        <a:bodyPr/>
        <a:lstStyle/>
        <a:p>
          <a:endParaRPr lang="en-US"/>
        </a:p>
      </dgm:t>
    </dgm:pt>
    <dgm:pt modelId="{9328C5E2-2186-49A8-B848-F8F2C0CF594E}" type="pres">
      <dgm:prSet presAssocID="{B7738F4E-5AB1-4096-8E18-851F7C57F342}" presName="node" presStyleLbl="node1" presStyleIdx="4" presStyleCnt="7" custScaleX="192299">
        <dgm:presLayoutVars>
          <dgm:bulletEnabled val="1"/>
        </dgm:presLayoutVars>
      </dgm:prSet>
      <dgm:spPr/>
      <dgm:t>
        <a:bodyPr/>
        <a:lstStyle/>
        <a:p>
          <a:endParaRPr lang="en-US"/>
        </a:p>
      </dgm:t>
    </dgm:pt>
    <dgm:pt modelId="{D7C14177-DD18-4E10-9B9C-41ECC59DE03B}" type="pres">
      <dgm:prSet presAssocID="{B7738F4E-5AB1-4096-8E18-851F7C57F342}" presName="dummy" presStyleCnt="0"/>
      <dgm:spPr/>
    </dgm:pt>
    <dgm:pt modelId="{BFC1E3A0-247E-41D5-BD5F-3AF694EC2250}" type="pres">
      <dgm:prSet presAssocID="{066942E6-6C50-43B1-A32B-16A84F7D7F27}" presName="sibTrans" presStyleLbl="sibTrans2D1" presStyleIdx="4" presStyleCnt="7"/>
      <dgm:spPr/>
      <dgm:t>
        <a:bodyPr/>
        <a:lstStyle/>
        <a:p>
          <a:endParaRPr lang="en-US"/>
        </a:p>
      </dgm:t>
    </dgm:pt>
    <dgm:pt modelId="{6174A0BF-335A-43F8-97E5-5F139D62AE79}" type="pres">
      <dgm:prSet presAssocID="{8676AE95-A54E-4037-ABAD-1482D7E64204}" presName="node" presStyleLbl="node1" presStyleIdx="5" presStyleCnt="7" custScaleX="174582" custScaleY="90139" custRadScaleRad="100453" custRadScaleInc="-1257">
        <dgm:presLayoutVars>
          <dgm:bulletEnabled val="1"/>
        </dgm:presLayoutVars>
      </dgm:prSet>
      <dgm:spPr/>
      <dgm:t>
        <a:bodyPr/>
        <a:lstStyle/>
        <a:p>
          <a:endParaRPr lang="en-US"/>
        </a:p>
      </dgm:t>
    </dgm:pt>
    <dgm:pt modelId="{D44845B9-5875-4EF4-8774-34CD195C4814}" type="pres">
      <dgm:prSet presAssocID="{8676AE95-A54E-4037-ABAD-1482D7E64204}" presName="dummy" presStyleCnt="0"/>
      <dgm:spPr/>
    </dgm:pt>
    <dgm:pt modelId="{0CDB9705-FD29-4D6B-9F26-C2F9E706C92C}" type="pres">
      <dgm:prSet presAssocID="{2EC2AC7B-ABC6-4D0B-A8A7-AAA5EF13078D}" presName="sibTrans" presStyleLbl="sibTrans2D1" presStyleIdx="5" presStyleCnt="7"/>
      <dgm:spPr/>
      <dgm:t>
        <a:bodyPr/>
        <a:lstStyle/>
        <a:p>
          <a:endParaRPr lang="en-US"/>
        </a:p>
      </dgm:t>
    </dgm:pt>
    <dgm:pt modelId="{93320DA4-68D8-4360-B17A-512323DFC71F}" type="pres">
      <dgm:prSet presAssocID="{F5BECE48-21CA-49A8-A613-8CD3ABF47D97}" presName="node" presStyleLbl="node1" presStyleIdx="6" presStyleCnt="7" custScaleX="157332">
        <dgm:presLayoutVars>
          <dgm:bulletEnabled val="1"/>
        </dgm:presLayoutVars>
      </dgm:prSet>
      <dgm:spPr/>
      <dgm:t>
        <a:bodyPr/>
        <a:lstStyle/>
        <a:p>
          <a:endParaRPr lang="en-US"/>
        </a:p>
      </dgm:t>
    </dgm:pt>
    <dgm:pt modelId="{C938CFEF-06AE-4DD7-B74E-27EB0BF61C73}" type="pres">
      <dgm:prSet presAssocID="{F5BECE48-21CA-49A8-A613-8CD3ABF47D97}" presName="dummy" presStyleCnt="0"/>
      <dgm:spPr/>
    </dgm:pt>
    <dgm:pt modelId="{8E4B301B-4E62-49A2-B045-712D0D49EA63}" type="pres">
      <dgm:prSet presAssocID="{1F39FED2-1408-4A3A-A6D5-83C2FEA23A73}" presName="sibTrans" presStyleLbl="sibTrans2D1" presStyleIdx="6" presStyleCnt="7" custScaleX="101667" custScaleY="101171"/>
      <dgm:spPr/>
      <dgm:t>
        <a:bodyPr/>
        <a:lstStyle/>
        <a:p>
          <a:endParaRPr lang="en-US"/>
        </a:p>
      </dgm:t>
    </dgm:pt>
  </dgm:ptLst>
  <dgm:cxnLst>
    <dgm:cxn modelId="{965F3362-BB86-4CFE-BBBE-4169FAD64358}" srcId="{5DDF230B-885F-4205-9688-D6EB3DC65F09}" destId="{B7738F4E-5AB1-4096-8E18-851F7C57F342}" srcOrd="4" destOrd="0" parTransId="{663BDFAA-10D7-4C7F-B12E-F3C910094865}" sibTransId="{066942E6-6C50-43B1-A32B-16A84F7D7F27}"/>
    <dgm:cxn modelId="{A4F0D0F1-382F-4A20-830F-2CAFE4EC998A}" type="presOf" srcId="{F5BECE48-21CA-49A8-A613-8CD3ABF47D97}" destId="{93320DA4-68D8-4360-B17A-512323DFC71F}" srcOrd="0" destOrd="0" presId="urn:microsoft.com/office/officeart/2005/8/layout/radial6"/>
    <dgm:cxn modelId="{1EB5408D-2222-458A-94C7-566F49E1543C}" type="presOf" srcId="{B7738F4E-5AB1-4096-8E18-851F7C57F342}" destId="{9328C5E2-2186-49A8-B848-F8F2C0CF594E}" srcOrd="0" destOrd="0" presId="urn:microsoft.com/office/officeart/2005/8/layout/radial6"/>
    <dgm:cxn modelId="{4D531385-0BCD-47D4-94DC-2D42E84E465F}" type="presOf" srcId="{98AE613A-FD48-406A-96FF-AC063C396AFF}" destId="{31EAC023-1390-4F8C-A8CF-6BEC6E24365D}" srcOrd="0" destOrd="0" presId="urn:microsoft.com/office/officeart/2005/8/layout/radial6"/>
    <dgm:cxn modelId="{A3743A88-5210-419E-BADE-E0A960B633B6}" type="presOf" srcId="{EFA40D7A-F65A-47D0-964B-0A09623DB840}" destId="{8DE1C8B0-B601-408F-BC48-F81389C0313B}" srcOrd="0" destOrd="0" presId="urn:microsoft.com/office/officeart/2005/8/layout/radial6"/>
    <dgm:cxn modelId="{9F1269BA-CEBB-406B-93AB-77E52554423E}" srcId="{47A9E512-4BAB-4846-BC45-B9F733DBCED3}" destId="{5DDF230B-885F-4205-9688-D6EB3DC65F09}" srcOrd="0" destOrd="0" parTransId="{DDB1A9F4-E75D-405B-BAEC-3FDEDF70368E}" sibTransId="{5D6F5326-C440-4963-B724-FC483303556C}"/>
    <dgm:cxn modelId="{7A505B98-BCF7-4ABB-A3A2-A3E0E9367DB6}" type="presOf" srcId="{E7FA1C54-E66B-4370-AC27-100820C7DA8F}" destId="{5F6FDAD2-72EB-405C-8094-5E2D24E4320E}" srcOrd="0" destOrd="0" presId="urn:microsoft.com/office/officeart/2005/8/layout/radial6"/>
    <dgm:cxn modelId="{E545B849-ACCB-4CC7-8B2A-232C95419D36}" srcId="{5DDF230B-885F-4205-9688-D6EB3DC65F09}" destId="{F5BECE48-21CA-49A8-A613-8CD3ABF47D97}" srcOrd="6" destOrd="0" parTransId="{43D1F836-1B6D-489E-9A19-A4CB25CC95ED}" sibTransId="{1F39FED2-1408-4A3A-A6D5-83C2FEA23A73}"/>
    <dgm:cxn modelId="{CE58F8CA-04CA-4F4E-97A5-A7DDC13C7556}" srcId="{5DDF230B-885F-4205-9688-D6EB3DC65F09}" destId="{98AE613A-FD48-406A-96FF-AC063C396AFF}" srcOrd="1" destOrd="0" parTransId="{F300710B-28B7-483D-9F54-CA8F6C9FB64D}" sibTransId="{EFA40D7A-F65A-47D0-964B-0A09623DB840}"/>
    <dgm:cxn modelId="{589EF573-8C53-4D25-8A9D-6885360EE6F7}" type="presOf" srcId="{E14EFF0A-AAF9-4965-AC97-B1AA51236992}" destId="{327DCE46-225B-4D41-8361-38E618512742}" srcOrd="0" destOrd="0" presId="urn:microsoft.com/office/officeart/2005/8/layout/radial6"/>
    <dgm:cxn modelId="{A941E7FC-F0DF-4EF9-B23B-05C8DC93FA02}" type="presOf" srcId="{8676AE95-A54E-4037-ABAD-1482D7E64204}" destId="{6174A0BF-335A-43F8-97E5-5F139D62AE79}" srcOrd="0" destOrd="0" presId="urn:microsoft.com/office/officeart/2005/8/layout/radial6"/>
    <dgm:cxn modelId="{BC15454A-1B91-4082-AEEA-5E007257D046}" type="presOf" srcId="{A49A3CDB-F1A2-462A-90C2-5E5681B6D76E}" destId="{77770D58-2515-45D5-B546-7128CE36EA77}" srcOrd="0" destOrd="0" presId="urn:microsoft.com/office/officeart/2005/8/layout/radial6"/>
    <dgm:cxn modelId="{DFBD733A-DC5D-4AFA-A7A9-C9CAB285FCCF}" srcId="{5DDF230B-885F-4205-9688-D6EB3DC65F09}" destId="{222A6A58-2BC4-44B4-872B-6024C5AADB70}" srcOrd="3" destOrd="0" parTransId="{B53C3C7E-46DF-4E78-A6FD-8506F93B1007}" sibTransId="{A49A3CDB-F1A2-462A-90C2-5E5681B6D76E}"/>
    <dgm:cxn modelId="{8F15B92A-F42C-439C-B850-02F1AE28D956}" type="presOf" srcId="{2EC2AC7B-ABC6-4D0B-A8A7-AAA5EF13078D}" destId="{0CDB9705-FD29-4D6B-9F26-C2F9E706C92C}" srcOrd="0" destOrd="0" presId="urn:microsoft.com/office/officeart/2005/8/layout/radial6"/>
    <dgm:cxn modelId="{042DB8A7-6FF5-467F-A12B-737654862001}" type="presOf" srcId="{066942E6-6C50-43B1-A32B-16A84F7D7F27}" destId="{BFC1E3A0-247E-41D5-BD5F-3AF694EC2250}" srcOrd="0" destOrd="0" presId="urn:microsoft.com/office/officeart/2005/8/layout/radial6"/>
    <dgm:cxn modelId="{456A5810-533D-4EB1-A085-BCCAAEF27CDA}" srcId="{5DDF230B-885F-4205-9688-D6EB3DC65F09}" destId="{E7FA1C54-E66B-4370-AC27-100820C7DA8F}" srcOrd="0" destOrd="0" parTransId="{6ED98B84-6C14-46B2-AF96-10DA0DB9BCA7}" sibTransId="{238BF406-ED8A-4B54-9B7A-48BCE046A06E}"/>
    <dgm:cxn modelId="{065FDAF7-C7DB-43F0-AFA5-1B61C855463B}" type="presOf" srcId="{222A6A58-2BC4-44B4-872B-6024C5AADB70}" destId="{02D99F33-3CA1-4BBB-9004-002D7C511285}" srcOrd="0" destOrd="0" presId="urn:microsoft.com/office/officeart/2005/8/layout/radial6"/>
    <dgm:cxn modelId="{9DC7D583-B05D-4D42-A100-09B1BC463802}" srcId="{5DDF230B-885F-4205-9688-D6EB3DC65F09}" destId="{8676AE95-A54E-4037-ABAD-1482D7E64204}" srcOrd="5" destOrd="0" parTransId="{C463D774-B373-4E64-B7C8-9EA768E18DD1}" sibTransId="{2EC2AC7B-ABC6-4D0B-A8A7-AAA5EF13078D}"/>
    <dgm:cxn modelId="{BF6902E5-8F0F-4C63-81C8-5965DA811C56}" type="presOf" srcId="{47A9E512-4BAB-4846-BC45-B9F733DBCED3}" destId="{4764475E-5B6C-46B9-AB5D-FBF34030FEB7}" srcOrd="0" destOrd="0" presId="urn:microsoft.com/office/officeart/2005/8/layout/radial6"/>
    <dgm:cxn modelId="{1DCEF4FA-CD3C-4AAE-AEC4-0754FED6A6E9}" type="presOf" srcId="{575C0DA6-AFF9-4560-A776-98A4C913B43B}" destId="{260DEBD1-47EC-4D1E-9DF2-A5273FB38265}" srcOrd="0" destOrd="0" presId="urn:microsoft.com/office/officeart/2005/8/layout/radial6"/>
    <dgm:cxn modelId="{3FAD7D43-E099-45AD-BD6B-0088D9707845}" srcId="{5DDF230B-885F-4205-9688-D6EB3DC65F09}" destId="{575C0DA6-AFF9-4560-A776-98A4C913B43B}" srcOrd="2" destOrd="0" parTransId="{94637775-1385-4904-BAE4-FE72ECC59813}" sibTransId="{E14EFF0A-AAF9-4965-AC97-B1AA51236992}"/>
    <dgm:cxn modelId="{B3F00A40-8D2B-4A44-B748-230A4CFD6EA6}" type="presOf" srcId="{5DDF230B-885F-4205-9688-D6EB3DC65F09}" destId="{07AC99B1-1219-45EF-97DF-5F73494CA71A}" srcOrd="0" destOrd="0" presId="urn:microsoft.com/office/officeart/2005/8/layout/radial6"/>
    <dgm:cxn modelId="{C178B0F2-BBA1-4B14-ABB2-662D22B093D1}" type="presOf" srcId="{238BF406-ED8A-4B54-9B7A-48BCE046A06E}" destId="{4BC4E567-531C-404D-B388-97083E7A9AF3}" srcOrd="0" destOrd="0" presId="urn:microsoft.com/office/officeart/2005/8/layout/radial6"/>
    <dgm:cxn modelId="{A68A4219-694F-4977-99D5-4621BDC5305D}" type="presOf" srcId="{1F39FED2-1408-4A3A-A6D5-83C2FEA23A73}" destId="{8E4B301B-4E62-49A2-B045-712D0D49EA63}" srcOrd="0" destOrd="0" presId="urn:microsoft.com/office/officeart/2005/8/layout/radial6"/>
    <dgm:cxn modelId="{B05D176E-86E4-4552-9EA9-E749F2435374}" type="presParOf" srcId="{4764475E-5B6C-46B9-AB5D-FBF34030FEB7}" destId="{07AC99B1-1219-45EF-97DF-5F73494CA71A}" srcOrd="0" destOrd="0" presId="urn:microsoft.com/office/officeart/2005/8/layout/radial6"/>
    <dgm:cxn modelId="{2FD64BD1-F493-4D6B-A986-6B0C532A0BE7}" type="presParOf" srcId="{4764475E-5B6C-46B9-AB5D-FBF34030FEB7}" destId="{5F6FDAD2-72EB-405C-8094-5E2D24E4320E}" srcOrd="1" destOrd="0" presId="urn:microsoft.com/office/officeart/2005/8/layout/radial6"/>
    <dgm:cxn modelId="{C55628EE-3D69-4007-B1E6-88CC97068FD9}" type="presParOf" srcId="{4764475E-5B6C-46B9-AB5D-FBF34030FEB7}" destId="{D92BA123-53A2-4BCC-AECA-D8E23206D5C8}" srcOrd="2" destOrd="0" presId="urn:microsoft.com/office/officeart/2005/8/layout/radial6"/>
    <dgm:cxn modelId="{F61F3C86-9BDD-4EDE-8FC3-DD8E3EE1B049}" type="presParOf" srcId="{4764475E-5B6C-46B9-AB5D-FBF34030FEB7}" destId="{4BC4E567-531C-404D-B388-97083E7A9AF3}" srcOrd="3" destOrd="0" presId="urn:microsoft.com/office/officeart/2005/8/layout/radial6"/>
    <dgm:cxn modelId="{03B31B20-6A3C-4AAA-9276-C53F04B653FA}" type="presParOf" srcId="{4764475E-5B6C-46B9-AB5D-FBF34030FEB7}" destId="{31EAC023-1390-4F8C-A8CF-6BEC6E24365D}" srcOrd="4" destOrd="0" presId="urn:microsoft.com/office/officeart/2005/8/layout/radial6"/>
    <dgm:cxn modelId="{376BC1E6-5B98-4E8E-B8B3-59C25B27EA87}" type="presParOf" srcId="{4764475E-5B6C-46B9-AB5D-FBF34030FEB7}" destId="{DE32C12A-4316-496A-B006-55844808A572}" srcOrd="5" destOrd="0" presId="urn:microsoft.com/office/officeart/2005/8/layout/radial6"/>
    <dgm:cxn modelId="{7DFD942D-92F7-442C-9E18-5F70BA3B5743}" type="presParOf" srcId="{4764475E-5B6C-46B9-AB5D-FBF34030FEB7}" destId="{8DE1C8B0-B601-408F-BC48-F81389C0313B}" srcOrd="6" destOrd="0" presId="urn:microsoft.com/office/officeart/2005/8/layout/radial6"/>
    <dgm:cxn modelId="{8C261560-7C1F-4C46-AAE6-EA7FF15AB661}" type="presParOf" srcId="{4764475E-5B6C-46B9-AB5D-FBF34030FEB7}" destId="{260DEBD1-47EC-4D1E-9DF2-A5273FB38265}" srcOrd="7" destOrd="0" presId="urn:microsoft.com/office/officeart/2005/8/layout/radial6"/>
    <dgm:cxn modelId="{4F92F712-5BE3-41FA-AE98-F017ED85E908}" type="presParOf" srcId="{4764475E-5B6C-46B9-AB5D-FBF34030FEB7}" destId="{728FED4D-6C45-4328-9A97-5A99C7E2CC36}" srcOrd="8" destOrd="0" presId="urn:microsoft.com/office/officeart/2005/8/layout/radial6"/>
    <dgm:cxn modelId="{A674C605-E8B8-4C0A-A623-1D394B1508F5}" type="presParOf" srcId="{4764475E-5B6C-46B9-AB5D-FBF34030FEB7}" destId="{327DCE46-225B-4D41-8361-38E618512742}" srcOrd="9" destOrd="0" presId="urn:microsoft.com/office/officeart/2005/8/layout/radial6"/>
    <dgm:cxn modelId="{CB3C8563-05DF-42DE-B345-6DF624CD274B}" type="presParOf" srcId="{4764475E-5B6C-46B9-AB5D-FBF34030FEB7}" destId="{02D99F33-3CA1-4BBB-9004-002D7C511285}" srcOrd="10" destOrd="0" presId="urn:microsoft.com/office/officeart/2005/8/layout/radial6"/>
    <dgm:cxn modelId="{F33D114C-4AFD-44DE-B37E-D8718275E386}" type="presParOf" srcId="{4764475E-5B6C-46B9-AB5D-FBF34030FEB7}" destId="{FE96A876-FC1B-4C2D-8B5E-5A0072A1F8AC}" srcOrd="11" destOrd="0" presId="urn:microsoft.com/office/officeart/2005/8/layout/radial6"/>
    <dgm:cxn modelId="{4CF223D5-4803-4C25-96B5-E101C3E2FD3E}" type="presParOf" srcId="{4764475E-5B6C-46B9-AB5D-FBF34030FEB7}" destId="{77770D58-2515-45D5-B546-7128CE36EA77}" srcOrd="12" destOrd="0" presId="urn:microsoft.com/office/officeart/2005/8/layout/radial6"/>
    <dgm:cxn modelId="{9D27C5B7-BFE3-4441-BA78-FFBDA80946C3}" type="presParOf" srcId="{4764475E-5B6C-46B9-AB5D-FBF34030FEB7}" destId="{9328C5E2-2186-49A8-B848-F8F2C0CF594E}" srcOrd="13" destOrd="0" presId="urn:microsoft.com/office/officeart/2005/8/layout/radial6"/>
    <dgm:cxn modelId="{7B36C318-1FFA-448E-8BAB-4544368D9F8E}" type="presParOf" srcId="{4764475E-5B6C-46B9-AB5D-FBF34030FEB7}" destId="{D7C14177-DD18-4E10-9B9C-41ECC59DE03B}" srcOrd="14" destOrd="0" presId="urn:microsoft.com/office/officeart/2005/8/layout/radial6"/>
    <dgm:cxn modelId="{3EC2991E-FB8A-413D-A707-88D2A1F868BB}" type="presParOf" srcId="{4764475E-5B6C-46B9-AB5D-FBF34030FEB7}" destId="{BFC1E3A0-247E-41D5-BD5F-3AF694EC2250}" srcOrd="15" destOrd="0" presId="urn:microsoft.com/office/officeart/2005/8/layout/radial6"/>
    <dgm:cxn modelId="{8DA2CFD8-0AFF-4722-9678-9B28B20C0B94}" type="presParOf" srcId="{4764475E-5B6C-46B9-AB5D-FBF34030FEB7}" destId="{6174A0BF-335A-43F8-97E5-5F139D62AE79}" srcOrd="16" destOrd="0" presId="urn:microsoft.com/office/officeart/2005/8/layout/radial6"/>
    <dgm:cxn modelId="{5A25DE00-44C4-4BEC-BE1E-4FB92A0CFC1E}" type="presParOf" srcId="{4764475E-5B6C-46B9-AB5D-FBF34030FEB7}" destId="{D44845B9-5875-4EF4-8774-34CD195C4814}" srcOrd="17" destOrd="0" presId="urn:microsoft.com/office/officeart/2005/8/layout/radial6"/>
    <dgm:cxn modelId="{31ABF8A7-AA55-43BC-B815-2595ED8514D4}" type="presParOf" srcId="{4764475E-5B6C-46B9-AB5D-FBF34030FEB7}" destId="{0CDB9705-FD29-4D6B-9F26-C2F9E706C92C}" srcOrd="18" destOrd="0" presId="urn:microsoft.com/office/officeart/2005/8/layout/radial6"/>
    <dgm:cxn modelId="{F540F775-5003-44ED-A332-868CDC98A35C}" type="presParOf" srcId="{4764475E-5B6C-46B9-AB5D-FBF34030FEB7}" destId="{93320DA4-68D8-4360-B17A-512323DFC71F}" srcOrd="19" destOrd="0" presId="urn:microsoft.com/office/officeart/2005/8/layout/radial6"/>
    <dgm:cxn modelId="{381B2B94-4290-4E59-864C-FA80546D05AA}" type="presParOf" srcId="{4764475E-5B6C-46B9-AB5D-FBF34030FEB7}" destId="{C938CFEF-06AE-4DD7-B74E-27EB0BF61C73}" srcOrd="20" destOrd="0" presId="urn:microsoft.com/office/officeart/2005/8/layout/radial6"/>
    <dgm:cxn modelId="{FD0DE778-A1DE-4AEC-83A9-52B2BA4E40A1}" type="presParOf" srcId="{4764475E-5B6C-46B9-AB5D-FBF34030FEB7}" destId="{8E4B301B-4E62-49A2-B045-712D0D49EA63}" srcOrd="21" destOrd="0" presId="urn:microsoft.com/office/officeart/2005/8/layout/radial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EE8655-0EA7-4FB5-844A-BF8A206AB4B3}" type="doc">
      <dgm:prSet loTypeId="urn:microsoft.com/office/officeart/2005/8/layout/hierarchy2" loCatId="hierarchy" qsTypeId="urn:microsoft.com/office/officeart/2005/8/quickstyle/3d7" qsCatId="3D" csTypeId="urn:microsoft.com/office/officeart/2005/8/colors/colorful3" csCatId="colorful" phldr="1"/>
      <dgm:spPr/>
      <dgm:t>
        <a:bodyPr/>
        <a:lstStyle/>
        <a:p>
          <a:endParaRPr lang="en-US"/>
        </a:p>
      </dgm:t>
    </dgm:pt>
    <dgm:pt modelId="{436D72C5-5E6D-484B-B21F-4DDCFDCC3400}">
      <dgm:prSet phldrT="[Text]" custT="1"/>
      <dgm:spPr/>
      <dgm:t>
        <a:bodyPr/>
        <a:lstStyle/>
        <a:p>
          <a:r>
            <a:rPr lang="mn-MN" sz="3200" dirty="0" smtClean="0">
              <a:latin typeface="Arial" pitchFamily="34" charset="0"/>
              <a:cs typeface="Arial" pitchFamily="34" charset="0"/>
            </a:rPr>
            <a:t>Зохион байгуулалтын баримт бичигт</a:t>
          </a:r>
          <a:endParaRPr lang="en-US" sz="3200" dirty="0">
            <a:latin typeface="Arial" pitchFamily="34" charset="0"/>
            <a:cs typeface="Arial" pitchFamily="34" charset="0"/>
          </a:endParaRPr>
        </a:p>
      </dgm:t>
    </dgm:pt>
    <dgm:pt modelId="{45C81E32-1544-431E-83E8-4A1DEFDE1222}" type="parTrans" cxnId="{EBE6C67F-23DD-475A-A29A-84B39F2F713F}">
      <dgm:prSet/>
      <dgm:spPr/>
      <dgm:t>
        <a:bodyPr/>
        <a:lstStyle/>
        <a:p>
          <a:endParaRPr lang="en-US"/>
        </a:p>
      </dgm:t>
    </dgm:pt>
    <dgm:pt modelId="{85479913-3EA3-4AB9-9E92-815DDEB726F3}" type="sibTrans" cxnId="{EBE6C67F-23DD-475A-A29A-84B39F2F713F}">
      <dgm:prSet/>
      <dgm:spPr/>
      <dgm:t>
        <a:bodyPr/>
        <a:lstStyle/>
        <a:p>
          <a:endParaRPr lang="en-US"/>
        </a:p>
      </dgm:t>
    </dgm:pt>
    <dgm:pt modelId="{F69C67EB-6FED-4E35-9A8A-2C89067D3D22}">
      <dgm:prSet phldrT="[Text]"/>
      <dgm:spPr/>
      <dgm:t>
        <a:bodyPr/>
        <a:lstStyle/>
        <a:p>
          <a:r>
            <a:rPr lang="mn-MN" dirty="0" smtClean="0">
              <a:latin typeface="Arial" pitchFamily="34" charset="0"/>
              <a:cs typeface="Arial" pitchFamily="34" charset="0"/>
            </a:rPr>
            <a:t>Төлөвлөгөө</a:t>
          </a:r>
          <a:endParaRPr lang="en-US" dirty="0">
            <a:latin typeface="Arial" pitchFamily="34" charset="0"/>
            <a:cs typeface="Arial" pitchFamily="34" charset="0"/>
          </a:endParaRPr>
        </a:p>
      </dgm:t>
    </dgm:pt>
    <dgm:pt modelId="{A68D8520-1B2F-4F90-900B-551755B47716}" type="parTrans" cxnId="{13C2C4F8-BF00-4BBC-AC2A-B5A73FD5038F}">
      <dgm:prSet/>
      <dgm:spPr/>
      <dgm:t>
        <a:bodyPr/>
        <a:lstStyle/>
        <a:p>
          <a:endParaRPr lang="en-US" dirty="0"/>
        </a:p>
      </dgm:t>
    </dgm:pt>
    <dgm:pt modelId="{856B1072-4763-4362-BA74-C24B49BFEA69}" type="sibTrans" cxnId="{13C2C4F8-BF00-4BBC-AC2A-B5A73FD5038F}">
      <dgm:prSet/>
      <dgm:spPr/>
      <dgm:t>
        <a:bodyPr/>
        <a:lstStyle/>
        <a:p>
          <a:endParaRPr lang="en-US"/>
        </a:p>
      </dgm:t>
    </dgm:pt>
    <dgm:pt modelId="{64722B21-C82E-4364-BD50-A0465887BF94}">
      <dgm:prSet phldrT="[Text]"/>
      <dgm:spPr/>
      <dgm:t>
        <a:bodyPr/>
        <a:lstStyle/>
        <a:p>
          <a:r>
            <a:rPr lang="mn-MN" dirty="0" smtClean="0">
              <a:latin typeface="Arial" pitchFamily="34" charset="0"/>
              <a:cs typeface="Arial" pitchFamily="34" charset="0"/>
            </a:rPr>
            <a:t>Дүгнэлт</a:t>
          </a:r>
          <a:endParaRPr lang="en-US" dirty="0">
            <a:latin typeface="Arial" pitchFamily="34" charset="0"/>
            <a:cs typeface="Arial" pitchFamily="34" charset="0"/>
          </a:endParaRPr>
        </a:p>
      </dgm:t>
    </dgm:pt>
    <dgm:pt modelId="{77DF562F-3D81-4019-86CB-6C8F2F63FC29}" type="parTrans" cxnId="{BA93408E-7C65-4AFF-8B0B-C4E71F8728BD}">
      <dgm:prSet/>
      <dgm:spPr/>
      <dgm:t>
        <a:bodyPr/>
        <a:lstStyle/>
        <a:p>
          <a:endParaRPr lang="en-US" dirty="0"/>
        </a:p>
      </dgm:t>
    </dgm:pt>
    <dgm:pt modelId="{3905D2BE-6DA1-4FDA-AFD0-D1EA5A6972DE}" type="sibTrans" cxnId="{BA93408E-7C65-4AFF-8B0B-C4E71F8728BD}">
      <dgm:prSet/>
      <dgm:spPr/>
      <dgm:t>
        <a:bodyPr/>
        <a:lstStyle/>
        <a:p>
          <a:endParaRPr lang="en-US"/>
        </a:p>
      </dgm:t>
    </dgm:pt>
    <dgm:pt modelId="{BFCE47AB-4453-412C-97FA-7A68550A68E1}">
      <dgm:prSet phldrT="[Text]"/>
      <dgm:spPr/>
      <dgm:t>
        <a:bodyPr/>
        <a:lstStyle/>
        <a:p>
          <a:r>
            <a:rPr lang="mn-MN" dirty="0" smtClean="0">
              <a:latin typeface="Arial" pitchFamily="34" charset="0"/>
              <a:cs typeface="Arial" pitchFamily="34" charset="0"/>
            </a:rPr>
            <a:t>Хөтөлбөр</a:t>
          </a:r>
          <a:endParaRPr lang="en-US" dirty="0">
            <a:latin typeface="Arial" pitchFamily="34" charset="0"/>
            <a:cs typeface="Arial" pitchFamily="34" charset="0"/>
          </a:endParaRPr>
        </a:p>
      </dgm:t>
    </dgm:pt>
    <dgm:pt modelId="{7C55A3C5-B7CF-409C-80A4-EEFD210FABAF}" type="parTrans" cxnId="{2D75C651-2101-4CCD-A3B0-6BBD10CF061D}">
      <dgm:prSet/>
      <dgm:spPr/>
      <dgm:t>
        <a:bodyPr/>
        <a:lstStyle/>
        <a:p>
          <a:endParaRPr lang="en-US" dirty="0"/>
        </a:p>
      </dgm:t>
    </dgm:pt>
    <dgm:pt modelId="{D8218D2D-D382-4D9F-96DF-715775F9686D}" type="sibTrans" cxnId="{2D75C651-2101-4CCD-A3B0-6BBD10CF061D}">
      <dgm:prSet/>
      <dgm:spPr/>
      <dgm:t>
        <a:bodyPr/>
        <a:lstStyle/>
        <a:p>
          <a:endParaRPr lang="en-US"/>
        </a:p>
      </dgm:t>
    </dgm:pt>
    <dgm:pt modelId="{D00544A7-0FE3-40DE-8474-9DD54B6D37DC}">
      <dgm:prSet phldrT="[Text]"/>
      <dgm:spPr/>
      <dgm:t>
        <a:bodyPr/>
        <a:lstStyle/>
        <a:p>
          <a:r>
            <a:rPr lang="mn-MN" dirty="0" smtClean="0">
              <a:latin typeface="Arial" pitchFamily="34" charset="0"/>
              <a:cs typeface="Arial" pitchFamily="34" charset="0"/>
            </a:rPr>
            <a:t>Тайлан</a:t>
          </a:r>
          <a:endParaRPr lang="en-US" dirty="0">
            <a:latin typeface="Arial" pitchFamily="34" charset="0"/>
            <a:cs typeface="Arial" pitchFamily="34" charset="0"/>
          </a:endParaRPr>
        </a:p>
      </dgm:t>
    </dgm:pt>
    <dgm:pt modelId="{E9119518-E588-4BD7-8222-A9EC0A5DCD40}" type="parTrans" cxnId="{2A88465C-19F3-4ED6-9018-F11D4493B7C6}">
      <dgm:prSet/>
      <dgm:spPr/>
      <dgm:t>
        <a:bodyPr/>
        <a:lstStyle/>
        <a:p>
          <a:endParaRPr lang="en-US" dirty="0"/>
        </a:p>
      </dgm:t>
    </dgm:pt>
    <dgm:pt modelId="{DC20FE9E-EB3E-4283-9EB1-0B4477B6C5C4}" type="sibTrans" cxnId="{2A88465C-19F3-4ED6-9018-F11D4493B7C6}">
      <dgm:prSet/>
      <dgm:spPr/>
      <dgm:t>
        <a:bodyPr/>
        <a:lstStyle/>
        <a:p>
          <a:endParaRPr lang="en-US"/>
        </a:p>
      </dgm:t>
    </dgm:pt>
    <dgm:pt modelId="{08E42EDD-C5B2-4E15-B275-FE95C4925E64}">
      <dgm:prSet phldrT="[Text]"/>
      <dgm:spPr/>
      <dgm:t>
        <a:bodyPr/>
        <a:lstStyle/>
        <a:p>
          <a:r>
            <a:rPr lang="mn-MN" dirty="0" smtClean="0">
              <a:latin typeface="Arial" pitchFamily="34" charset="0"/>
              <a:cs typeface="Arial" pitchFamily="34" charset="0"/>
            </a:rPr>
            <a:t>Тэмдэглэл</a:t>
          </a:r>
          <a:endParaRPr lang="en-US" dirty="0">
            <a:latin typeface="Arial" pitchFamily="34" charset="0"/>
            <a:cs typeface="Arial" pitchFamily="34" charset="0"/>
          </a:endParaRPr>
        </a:p>
      </dgm:t>
    </dgm:pt>
    <dgm:pt modelId="{0CCA45D4-0F4F-4F85-8F39-1CC5BFDFE10D}" type="parTrans" cxnId="{CEF13C69-C740-48BC-BDB0-1D715AF31CB1}">
      <dgm:prSet/>
      <dgm:spPr/>
      <dgm:t>
        <a:bodyPr/>
        <a:lstStyle/>
        <a:p>
          <a:endParaRPr lang="en-US" dirty="0"/>
        </a:p>
      </dgm:t>
    </dgm:pt>
    <dgm:pt modelId="{B2250D0A-2989-48D4-AA40-A96FB740E507}" type="sibTrans" cxnId="{CEF13C69-C740-48BC-BDB0-1D715AF31CB1}">
      <dgm:prSet/>
      <dgm:spPr/>
      <dgm:t>
        <a:bodyPr/>
        <a:lstStyle/>
        <a:p>
          <a:endParaRPr lang="en-US"/>
        </a:p>
      </dgm:t>
    </dgm:pt>
    <dgm:pt modelId="{56B4F178-C02D-4CD1-9A02-DC5301629778}">
      <dgm:prSet/>
      <dgm:spPr/>
      <dgm:t>
        <a:bodyPr/>
        <a:lstStyle/>
        <a:p>
          <a:r>
            <a:rPr lang="mn-MN" dirty="0" smtClean="0"/>
            <a:t>Зөвлөмж</a:t>
          </a:r>
          <a:endParaRPr lang="en-US" dirty="0"/>
        </a:p>
      </dgm:t>
    </dgm:pt>
    <dgm:pt modelId="{B307A2ED-E7D7-45BA-9108-842A62E13906}" type="parTrans" cxnId="{D30185DA-AC7F-4480-8240-4E0C7E19B65E}">
      <dgm:prSet/>
      <dgm:spPr/>
      <dgm:t>
        <a:bodyPr/>
        <a:lstStyle/>
        <a:p>
          <a:endParaRPr lang="en-US" dirty="0"/>
        </a:p>
      </dgm:t>
    </dgm:pt>
    <dgm:pt modelId="{5CB63D72-5262-41F6-B262-4F75A76AE858}" type="sibTrans" cxnId="{D30185DA-AC7F-4480-8240-4E0C7E19B65E}">
      <dgm:prSet/>
      <dgm:spPr/>
      <dgm:t>
        <a:bodyPr/>
        <a:lstStyle/>
        <a:p>
          <a:endParaRPr lang="en-US"/>
        </a:p>
      </dgm:t>
    </dgm:pt>
    <dgm:pt modelId="{04C9F337-D5CB-40CF-8248-FF101AC77CF2}">
      <dgm:prSet/>
      <dgm:spPr/>
      <dgm:t>
        <a:bodyPr/>
        <a:lstStyle/>
        <a:p>
          <a:r>
            <a:rPr lang="mn-MN" dirty="0" smtClean="0">
              <a:latin typeface="Arial" pitchFamily="34" charset="0"/>
              <a:cs typeface="Arial" pitchFamily="34" charset="0"/>
            </a:rPr>
            <a:t>Албан бичиг</a:t>
          </a:r>
          <a:endParaRPr lang="en-US" dirty="0">
            <a:latin typeface="Arial" pitchFamily="34" charset="0"/>
            <a:cs typeface="Arial" pitchFamily="34" charset="0"/>
          </a:endParaRPr>
        </a:p>
      </dgm:t>
    </dgm:pt>
    <dgm:pt modelId="{50CB4088-7C8F-4D17-B95B-C78111B982BF}" type="parTrans" cxnId="{924F23E7-20D5-4938-A832-22168C6D092A}">
      <dgm:prSet/>
      <dgm:spPr/>
      <dgm:t>
        <a:bodyPr/>
        <a:lstStyle/>
        <a:p>
          <a:endParaRPr lang="en-US" dirty="0"/>
        </a:p>
      </dgm:t>
    </dgm:pt>
    <dgm:pt modelId="{F8699732-5A3B-4001-82C6-FDAECABAA8C8}" type="sibTrans" cxnId="{924F23E7-20D5-4938-A832-22168C6D092A}">
      <dgm:prSet/>
      <dgm:spPr/>
      <dgm:t>
        <a:bodyPr/>
        <a:lstStyle/>
        <a:p>
          <a:endParaRPr lang="en-US"/>
        </a:p>
      </dgm:t>
    </dgm:pt>
    <dgm:pt modelId="{F9B1A3DA-2EAD-449A-BC44-54E76A0B1D69}">
      <dgm:prSet/>
      <dgm:spPr/>
      <dgm:t>
        <a:bodyPr/>
        <a:lstStyle/>
        <a:p>
          <a:r>
            <a:rPr lang="mn-MN" dirty="0" smtClean="0">
              <a:latin typeface="Arial" pitchFamily="34" charset="0"/>
              <a:cs typeface="Arial" pitchFamily="34" charset="0"/>
            </a:rPr>
            <a:t>Гэрээ</a:t>
          </a:r>
          <a:endParaRPr lang="en-US" dirty="0">
            <a:latin typeface="Arial" pitchFamily="34" charset="0"/>
            <a:cs typeface="Arial" pitchFamily="34" charset="0"/>
          </a:endParaRPr>
        </a:p>
      </dgm:t>
    </dgm:pt>
    <dgm:pt modelId="{AB8067A3-73D6-467D-8FDC-187039531B74}" type="parTrans" cxnId="{9EA98D69-B48C-4F78-9A8A-D3B9A1ABD5F7}">
      <dgm:prSet/>
      <dgm:spPr/>
      <dgm:t>
        <a:bodyPr/>
        <a:lstStyle/>
        <a:p>
          <a:endParaRPr lang="en-US" dirty="0"/>
        </a:p>
      </dgm:t>
    </dgm:pt>
    <dgm:pt modelId="{283B4B8A-12D6-489D-BE1E-7B15CF773B94}" type="sibTrans" cxnId="{9EA98D69-B48C-4F78-9A8A-D3B9A1ABD5F7}">
      <dgm:prSet/>
      <dgm:spPr/>
      <dgm:t>
        <a:bodyPr/>
        <a:lstStyle/>
        <a:p>
          <a:endParaRPr lang="en-US"/>
        </a:p>
      </dgm:t>
    </dgm:pt>
    <dgm:pt modelId="{6D6D5886-BEEB-41B9-A8DF-86247E38B1F4}">
      <dgm:prSet/>
      <dgm:spPr/>
      <dgm:t>
        <a:bodyPr/>
        <a:lstStyle/>
        <a:p>
          <a:r>
            <a:rPr lang="mn-MN" dirty="0" smtClean="0">
              <a:latin typeface="Arial" pitchFamily="34" charset="0"/>
              <a:cs typeface="Arial" pitchFamily="34" charset="0"/>
            </a:rPr>
            <a:t>Дүрэм </a:t>
          </a:r>
          <a:endParaRPr lang="en-US" dirty="0">
            <a:latin typeface="Arial" pitchFamily="34" charset="0"/>
            <a:cs typeface="Arial" pitchFamily="34" charset="0"/>
          </a:endParaRPr>
        </a:p>
      </dgm:t>
    </dgm:pt>
    <dgm:pt modelId="{644E6828-418B-4F59-B7C4-88ED620139D7}" type="parTrans" cxnId="{4A6D9F7A-5E0E-4EA1-B438-BC50B541AD5B}">
      <dgm:prSet/>
      <dgm:spPr/>
      <dgm:t>
        <a:bodyPr/>
        <a:lstStyle/>
        <a:p>
          <a:endParaRPr lang="en-US" dirty="0"/>
        </a:p>
      </dgm:t>
    </dgm:pt>
    <dgm:pt modelId="{8170AE01-8C32-46AA-9570-B62736304C49}" type="sibTrans" cxnId="{4A6D9F7A-5E0E-4EA1-B438-BC50B541AD5B}">
      <dgm:prSet/>
      <dgm:spPr/>
      <dgm:t>
        <a:bodyPr/>
        <a:lstStyle/>
        <a:p>
          <a:endParaRPr lang="en-US"/>
        </a:p>
      </dgm:t>
    </dgm:pt>
    <dgm:pt modelId="{537F6562-B4AC-4D06-9B5B-24EC332D5EB6}">
      <dgm:prSet/>
      <dgm:spPr/>
      <dgm:t>
        <a:bodyPr/>
        <a:lstStyle/>
        <a:p>
          <a:r>
            <a:rPr lang="mn-MN" dirty="0" smtClean="0">
              <a:latin typeface="Arial" pitchFamily="34" charset="0"/>
              <a:cs typeface="Arial" pitchFamily="34" charset="0"/>
            </a:rPr>
            <a:t>Журам </a:t>
          </a:r>
          <a:endParaRPr lang="en-US" dirty="0">
            <a:latin typeface="Arial" pitchFamily="34" charset="0"/>
            <a:cs typeface="Arial" pitchFamily="34" charset="0"/>
          </a:endParaRPr>
        </a:p>
      </dgm:t>
    </dgm:pt>
    <dgm:pt modelId="{CD529468-0D52-4101-A3C2-0D4142742A11}" type="parTrans" cxnId="{1D28F3DD-21C7-4349-8555-0C0E93BAEBBA}">
      <dgm:prSet/>
      <dgm:spPr/>
      <dgm:t>
        <a:bodyPr/>
        <a:lstStyle/>
        <a:p>
          <a:endParaRPr lang="en-US" dirty="0"/>
        </a:p>
      </dgm:t>
    </dgm:pt>
    <dgm:pt modelId="{DD9A44A8-841C-4FC9-AAF8-4B9C7F90A786}" type="sibTrans" cxnId="{1D28F3DD-21C7-4349-8555-0C0E93BAEBBA}">
      <dgm:prSet/>
      <dgm:spPr/>
      <dgm:t>
        <a:bodyPr/>
        <a:lstStyle/>
        <a:p>
          <a:endParaRPr lang="en-US"/>
        </a:p>
      </dgm:t>
    </dgm:pt>
    <dgm:pt modelId="{255BD29A-9AFB-432D-AF75-2E61F5CD2D59}">
      <dgm:prSet/>
      <dgm:spPr/>
      <dgm:t>
        <a:bodyPr/>
        <a:lstStyle/>
        <a:p>
          <a:r>
            <a:rPr lang="mn-MN" dirty="0" smtClean="0"/>
            <a:t>Акт</a:t>
          </a:r>
          <a:endParaRPr lang="en-US" dirty="0"/>
        </a:p>
      </dgm:t>
    </dgm:pt>
    <dgm:pt modelId="{E0960D31-D8EC-40A0-8938-7AE32A866320}" type="parTrans" cxnId="{5917623A-55B4-4825-9B68-A9B96A4336FB}">
      <dgm:prSet/>
      <dgm:spPr/>
      <dgm:t>
        <a:bodyPr/>
        <a:lstStyle/>
        <a:p>
          <a:endParaRPr lang="en-US" dirty="0"/>
        </a:p>
      </dgm:t>
    </dgm:pt>
    <dgm:pt modelId="{6D2BAEA9-06F7-43A9-9586-58050B5231C4}" type="sibTrans" cxnId="{5917623A-55B4-4825-9B68-A9B96A4336FB}">
      <dgm:prSet/>
      <dgm:spPr/>
      <dgm:t>
        <a:bodyPr/>
        <a:lstStyle/>
        <a:p>
          <a:endParaRPr lang="en-US"/>
        </a:p>
      </dgm:t>
    </dgm:pt>
    <dgm:pt modelId="{8E0BA30D-C444-429A-8CB0-7F675DC32DAA}">
      <dgm:prSet/>
      <dgm:spPr/>
      <dgm:t>
        <a:bodyPr/>
        <a:lstStyle/>
        <a:p>
          <a:r>
            <a:rPr lang="mn-MN" dirty="0" smtClean="0">
              <a:latin typeface="Arial" pitchFamily="34" charset="0"/>
              <a:cs typeface="Arial" pitchFamily="34" charset="0"/>
            </a:rPr>
            <a:t>Заавар</a:t>
          </a:r>
          <a:r>
            <a:rPr lang="mn-MN" dirty="0" smtClean="0"/>
            <a:t> </a:t>
          </a:r>
          <a:endParaRPr lang="en-US" dirty="0"/>
        </a:p>
      </dgm:t>
    </dgm:pt>
    <dgm:pt modelId="{AD041372-365F-40D5-B3C3-7C11F3EE6EF2}" type="parTrans" cxnId="{6E76C2DA-ABBB-4FA5-B80A-B18A21998028}">
      <dgm:prSet/>
      <dgm:spPr/>
      <dgm:t>
        <a:bodyPr/>
        <a:lstStyle/>
        <a:p>
          <a:endParaRPr lang="en-US" dirty="0"/>
        </a:p>
      </dgm:t>
    </dgm:pt>
    <dgm:pt modelId="{E7809F64-D9E8-46D5-8311-A8C5DF4BF479}" type="sibTrans" cxnId="{6E76C2DA-ABBB-4FA5-B80A-B18A21998028}">
      <dgm:prSet/>
      <dgm:spPr/>
      <dgm:t>
        <a:bodyPr/>
        <a:lstStyle/>
        <a:p>
          <a:endParaRPr lang="en-US"/>
        </a:p>
      </dgm:t>
    </dgm:pt>
    <dgm:pt modelId="{C6E39EA0-B6BF-4DA2-8969-6D366116B7A7}">
      <dgm:prSet/>
      <dgm:spPr/>
      <dgm:t>
        <a:bodyPr/>
        <a:lstStyle/>
        <a:p>
          <a:r>
            <a:rPr lang="mn-MN" dirty="0" smtClean="0">
              <a:latin typeface="Arial" pitchFamily="34" charset="0"/>
              <a:cs typeface="Arial" pitchFamily="34" charset="0"/>
            </a:rPr>
            <a:t>Удирдамж </a:t>
          </a:r>
          <a:endParaRPr lang="en-US" dirty="0">
            <a:latin typeface="Arial" pitchFamily="34" charset="0"/>
            <a:cs typeface="Arial" pitchFamily="34" charset="0"/>
          </a:endParaRPr>
        </a:p>
      </dgm:t>
    </dgm:pt>
    <dgm:pt modelId="{8B1111F8-7859-463E-BC91-26D14112F3FD}" type="parTrans" cxnId="{7434EEB3-DBFC-4359-8E0E-435C33746F51}">
      <dgm:prSet/>
      <dgm:spPr/>
      <dgm:t>
        <a:bodyPr/>
        <a:lstStyle/>
        <a:p>
          <a:endParaRPr lang="en-US" dirty="0"/>
        </a:p>
      </dgm:t>
    </dgm:pt>
    <dgm:pt modelId="{612EFE28-9180-4D23-B05F-9EAE5D856ECF}" type="sibTrans" cxnId="{7434EEB3-DBFC-4359-8E0E-435C33746F51}">
      <dgm:prSet/>
      <dgm:spPr/>
      <dgm:t>
        <a:bodyPr/>
        <a:lstStyle/>
        <a:p>
          <a:endParaRPr lang="en-US"/>
        </a:p>
      </dgm:t>
    </dgm:pt>
    <dgm:pt modelId="{CFD61680-53CC-4B27-82F0-C20533012987}">
      <dgm:prSet/>
      <dgm:spPr/>
      <dgm:t>
        <a:bodyPr/>
        <a:lstStyle/>
        <a:p>
          <a:r>
            <a:rPr lang="mn-MN" dirty="0" smtClean="0">
              <a:latin typeface="Arial" pitchFamily="34" charset="0"/>
              <a:cs typeface="Arial" pitchFamily="34" charset="0"/>
            </a:rPr>
            <a:t>Илгээлт</a:t>
          </a:r>
          <a:endParaRPr lang="en-US" dirty="0">
            <a:latin typeface="Arial" pitchFamily="34" charset="0"/>
            <a:cs typeface="Arial" pitchFamily="34" charset="0"/>
          </a:endParaRPr>
        </a:p>
      </dgm:t>
    </dgm:pt>
    <dgm:pt modelId="{703757E6-8945-4403-9EF7-D0192F4F2DF3}" type="parTrans" cxnId="{83B4CF29-1186-48DD-86E2-1D67E3D54864}">
      <dgm:prSet/>
      <dgm:spPr/>
      <dgm:t>
        <a:bodyPr/>
        <a:lstStyle/>
        <a:p>
          <a:endParaRPr lang="en-US" dirty="0"/>
        </a:p>
      </dgm:t>
    </dgm:pt>
    <dgm:pt modelId="{FB7763A4-142D-478E-B388-9454163F0482}" type="sibTrans" cxnId="{83B4CF29-1186-48DD-86E2-1D67E3D54864}">
      <dgm:prSet/>
      <dgm:spPr/>
      <dgm:t>
        <a:bodyPr/>
        <a:lstStyle/>
        <a:p>
          <a:endParaRPr lang="en-US"/>
        </a:p>
      </dgm:t>
    </dgm:pt>
    <dgm:pt modelId="{FB9F55EC-2FB8-41D6-97F4-EEA8502D3406}">
      <dgm:prSet/>
      <dgm:spPr/>
      <dgm:t>
        <a:bodyPr/>
        <a:lstStyle/>
        <a:p>
          <a:r>
            <a:rPr lang="mn-MN" dirty="0" smtClean="0">
              <a:latin typeface="Arial" pitchFamily="34" charset="0"/>
              <a:cs typeface="Arial" pitchFamily="34" charset="0"/>
            </a:rPr>
            <a:t>Төсөл</a:t>
          </a:r>
          <a:endParaRPr lang="en-US" dirty="0">
            <a:latin typeface="Arial" pitchFamily="34" charset="0"/>
            <a:cs typeface="Arial" pitchFamily="34" charset="0"/>
          </a:endParaRPr>
        </a:p>
      </dgm:t>
    </dgm:pt>
    <dgm:pt modelId="{BB86A7E5-687E-4897-AB0A-CD3AE031A4EF}" type="parTrans" cxnId="{5932F7A0-0925-43D2-B9B4-14D630607C9E}">
      <dgm:prSet/>
      <dgm:spPr/>
      <dgm:t>
        <a:bodyPr/>
        <a:lstStyle/>
        <a:p>
          <a:endParaRPr lang="en-US" dirty="0"/>
        </a:p>
      </dgm:t>
    </dgm:pt>
    <dgm:pt modelId="{271B33ED-DEAC-4E96-AF54-C49D6B0FE308}" type="sibTrans" cxnId="{5932F7A0-0925-43D2-B9B4-14D630607C9E}">
      <dgm:prSet/>
      <dgm:spPr/>
      <dgm:t>
        <a:bodyPr/>
        <a:lstStyle/>
        <a:p>
          <a:endParaRPr lang="en-US"/>
        </a:p>
      </dgm:t>
    </dgm:pt>
    <dgm:pt modelId="{8E689B92-EC07-4313-AC2A-C7B567591B5F}" type="pres">
      <dgm:prSet presAssocID="{98EE8655-0EA7-4FB5-844A-BF8A206AB4B3}" presName="diagram" presStyleCnt="0">
        <dgm:presLayoutVars>
          <dgm:chPref val="1"/>
          <dgm:dir/>
          <dgm:animOne val="branch"/>
          <dgm:animLvl val="lvl"/>
          <dgm:resizeHandles val="exact"/>
        </dgm:presLayoutVars>
      </dgm:prSet>
      <dgm:spPr/>
      <dgm:t>
        <a:bodyPr/>
        <a:lstStyle/>
        <a:p>
          <a:endParaRPr lang="en-US"/>
        </a:p>
      </dgm:t>
    </dgm:pt>
    <dgm:pt modelId="{07876895-14A8-451A-9AF9-7C3CDDE5FF15}" type="pres">
      <dgm:prSet presAssocID="{436D72C5-5E6D-484B-B21F-4DDCFDCC3400}" presName="root1" presStyleCnt="0"/>
      <dgm:spPr/>
    </dgm:pt>
    <dgm:pt modelId="{5E515F4C-1099-4019-8D9B-54C4A9C46CB4}" type="pres">
      <dgm:prSet presAssocID="{436D72C5-5E6D-484B-B21F-4DDCFDCC3400}" presName="LevelOneTextNode" presStyleLbl="node0" presStyleIdx="0" presStyleCnt="1" custScaleX="169257" custScaleY="356385" custLinFactNeighborX="-27060" custLinFactNeighborY="-70591">
        <dgm:presLayoutVars>
          <dgm:chPref val="3"/>
        </dgm:presLayoutVars>
      </dgm:prSet>
      <dgm:spPr/>
      <dgm:t>
        <a:bodyPr/>
        <a:lstStyle/>
        <a:p>
          <a:endParaRPr lang="en-US"/>
        </a:p>
      </dgm:t>
    </dgm:pt>
    <dgm:pt modelId="{B110A244-8E9A-41E5-8C87-4B8C6B2FC4BC}" type="pres">
      <dgm:prSet presAssocID="{436D72C5-5E6D-484B-B21F-4DDCFDCC3400}" presName="level2hierChild" presStyleCnt="0"/>
      <dgm:spPr/>
    </dgm:pt>
    <dgm:pt modelId="{9DCFE81E-7A3B-4D34-A135-14E6F9FD37E1}" type="pres">
      <dgm:prSet presAssocID="{703757E6-8945-4403-9EF7-D0192F4F2DF3}" presName="conn2-1" presStyleLbl="parChTrans1D2" presStyleIdx="0" presStyleCnt="7"/>
      <dgm:spPr/>
      <dgm:t>
        <a:bodyPr/>
        <a:lstStyle/>
        <a:p>
          <a:endParaRPr lang="en-US"/>
        </a:p>
      </dgm:t>
    </dgm:pt>
    <dgm:pt modelId="{BEECE810-DF99-45CE-9ED3-C47DB05F0BAB}" type="pres">
      <dgm:prSet presAssocID="{703757E6-8945-4403-9EF7-D0192F4F2DF3}" presName="connTx" presStyleLbl="parChTrans1D2" presStyleIdx="0" presStyleCnt="7"/>
      <dgm:spPr/>
      <dgm:t>
        <a:bodyPr/>
        <a:lstStyle/>
        <a:p>
          <a:endParaRPr lang="en-US"/>
        </a:p>
      </dgm:t>
    </dgm:pt>
    <dgm:pt modelId="{26DF142C-7E62-4A85-AE24-B0BDFCB43B52}" type="pres">
      <dgm:prSet presAssocID="{CFD61680-53CC-4B27-82F0-C20533012987}" presName="root2" presStyleCnt="0"/>
      <dgm:spPr/>
    </dgm:pt>
    <dgm:pt modelId="{04B347CB-D9A5-4DEA-B155-F1FA178E7A3D}" type="pres">
      <dgm:prSet presAssocID="{CFD61680-53CC-4B27-82F0-C20533012987}" presName="LevelTwoTextNode" presStyleLbl="node2" presStyleIdx="0" presStyleCnt="7">
        <dgm:presLayoutVars>
          <dgm:chPref val="3"/>
        </dgm:presLayoutVars>
      </dgm:prSet>
      <dgm:spPr/>
      <dgm:t>
        <a:bodyPr/>
        <a:lstStyle/>
        <a:p>
          <a:endParaRPr lang="en-US"/>
        </a:p>
      </dgm:t>
    </dgm:pt>
    <dgm:pt modelId="{2397609D-47EB-4581-987C-458AAA845416}" type="pres">
      <dgm:prSet presAssocID="{CFD61680-53CC-4B27-82F0-C20533012987}" presName="level3hierChild" presStyleCnt="0"/>
      <dgm:spPr/>
    </dgm:pt>
    <dgm:pt modelId="{628B07B8-3831-4892-9266-18197001680D}" type="pres">
      <dgm:prSet presAssocID="{E0960D31-D8EC-40A0-8938-7AE32A866320}" presName="conn2-1" presStyleLbl="parChTrans1D2" presStyleIdx="1" presStyleCnt="7"/>
      <dgm:spPr/>
      <dgm:t>
        <a:bodyPr/>
        <a:lstStyle/>
        <a:p>
          <a:endParaRPr lang="en-US"/>
        </a:p>
      </dgm:t>
    </dgm:pt>
    <dgm:pt modelId="{C22C13D3-3CE9-41FE-BFA3-055DF6B5BA94}" type="pres">
      <dgm:prSet presAssocID="{E0960D31-D8EC-40A0-8938-7AE32A866320}" presName="connTx" presStyleLbl="parChTrans1D2" presStyleIdx="1" presStyleCnt="7"/>
      <dgm:spPr/>
      <dgm:t>
        <a:bodyPr/>
        <a:lstStyle/>
        <a:p>
          <a:endParaRPr lang="en-US"/>
        </a:p>
      </dgm:t>
    </dgm:pt>
    <dgm:pt modelId="{86D76228-84EC-4563-88CB-9D596FAA5360}" type="pres">
      <dgm:prSet presAssocID="{255BD29A-9AFB-432D-AF75-2E61F5CD2D59}" presName="root2" presStyleCnt="0"/>
      <dgm:spPr/>
    </dgm:pt>
    <dgm:pt modelId="{B699A5D1-428A-45E4-AB21-93499BE15695}" type="pres">
      <dgm:prSet presAssocID="{255BD29A-9AFB-432D-AF75-2E61F5CD2D59}" presName="LevelTwoTextNode" presStyleLbl="node2" presStyleIdx="1" presStyleCnt="7" custLinFactNeighborX="2887" custLinFactNeighborY="-3160">
        <dgm:presLayoutVars>
          <dgm:chPref val="3"/>
        </dgm:presLayoutVars>
      </dgm:prSet>
      <dgm:spPr/>
      <dgm:t>
        <a:bodyPr/>
        <a:lstStyle/>
        <a:p>
          <a:endParaRPr lang="en-US"/>
        </a:p>
      </dgm:t>
    </dgm:pt>
    <dgm:pt modelId="{FE105C94-54D8-45E8-92E3-E90E1FB42B46}" type="pres">
      <dgm:prSet presAssocID="{255BD29A-9AFB-432D-AF75-2E61F5CD2D59}" presName="level3hierChild" presStyleCnt="0"/>
      <dgm:spPr/>
    </dgm:pt>
    <dgm:pt modelId="{8170DA02-2695-4653-8857-252FCA048995}" type="pres">
      <dgm:prSet presAssocID="{A68D8520-1B2F-4F90-900B-551755B47716}" presName="conn2-1" presStyleLbl="parChTrans1D2" presStyleIdx="2" presStyleCnt="7"/>
      <dgm:spPr/>
      <dgm:t>
        <a:bodyPr/>
        <a:lstStyle/>
        <a:p>
          <a:endParaRPr lang="en-US"/>
        </a:p>
      </dgm:t>
    </dgm:pt>
    <dgm:pt modelId="{4BC9157D-C24F-4E11-9061-60DB686FF5BC}" type="pres">
      <dgm:prSet presAssocID="{A68D8520-1B2F-4F90-900B-551755B47716}" presName="connTx" presStyleLbl="parChTrans1D2" presStyleIdx="2" presStyleCnt="7"/>
      <dgm:spPr/>
      <dgm:t>
        <a:bodyPr/>
        <a:lstStyle/>
        <a:p>
          <a:endParaRPr lang="en-US"/>
        </a:p>
      </dgm:t>
    </dgm:pt>
    <dgm:pt modelId="{1B19184B-30B6-42A5-9F1F-625C033439A9}" type="pres">
      <dgm:prSet presAssocID="{F69C67EB-6FED-4E35-9A8A-2C89067D3D22}" presName="root2" presStyleCnt="0"/>
      <dgm:spPr/>
    </dgm:pt>
    <dgm:pt modelId="{6F847E35-FAF8-48BB-B088-84FCB7EC598F}" type="pres">
      <dgm:prSet presAssocID="{F69C67EB-6FED-4E35-9A8A-2C89067D3D22}" presName="LevelTwoTextNode" presStyleLbl="node2" presStyleIdx="2" presStyleCnt="7" custLinFactNeighborX="1949" custLinFactNeighborY="-2734">
        <dgm:presLayoutVars>
          <dgm:chPref val="3"/>
        </dgm:presLayoutVars>
      </dgm:prSet>
      <dgm:spPr/>
      <dgm:t>
        <a:bodyPr/>
        <a:lstStyle/>
        <a:p>
          <a:endParaRPr lang="en-US"/>
        </a:p>
      </dgm:t>
    </dgm:pt>
    <dgm:pt modelId="{8A1C51CD-C068-4F39-8616-724736073ECC}" type="pres">
      <dgm:prSet presAssocID="{F69C67EB-6FED-4E35-9A8A-2C89067D3D22}" presName="level3hierChild" presStyleCnt="0"/>
      <dgm:spPr/>
    </dgm:pt>
    <dgm:pt modelId="{451D433C-BE6D-4CD4-ABBC-D464F9FC96CA}" type="pres">
      <dgm:prSet presAssocID="{77DF562F-3D81-4019-86CB-6C8F2F63FC29}" presName="conn2-1" presStyleLbl="parChTrans1D3" presStyleIdx="0" presStyleCnt="8"/>
      <dgm:spPr/>
      <dgm:t>
        <a:bodyPr/>
        <a:lstStyle/>
        <a:p>
          <a:endParaRPr lang="en-US"/>
        </a:p>
      </dgm:t>
    </dgm:pt>
    <dgm:pt modelId="{76D879F6-B2FA-422D-A654-FBA82F7BCDB7}" type="pres">
      <dgm:prSet presAssocID="{77DF562F-3D81-4019-86CB-6C8F2F63FC29}" presName="connTx" presStyleLbl="parChTrans1D3" presStyleIdx="0" presStyleCnt="8"/>
      <dgm:spPr/>
      <dgm:t>
        <a:bodyPr/>
        <a:lstStyle/>
        <a:p>
          <a:endParaRPr lang="en-US"/>
        </a:p>
      </dgm:t>
    </dgm:pt>
    <dgm:pt modelId="{7440F5A6-C4B2-4D33-8654-1D1BFE1FCFF7}" type="pres">
      <dgm:prSet presAssocID="{64722B21-C82E-4364-BD50-A0465887BF94}" presName="root2" presStyleCnt="0"/>
      <dgm:spPr/>
    </dgm:pt>
    <dgm:pt modelId="{4543A1F0-8232-48ED-8E4E-130BEA98D243}" type="pres">
      <dgm:prSet presAssocID="{64722B21-C82E-4364-BD50-A0465887BF94}" presName="LevelTwoTextNode" presStyleLbl="node3" presStyleIdx="0" presStyleCnt="8">
        <dgm:presLayoutVars>
          <dgm:chPref val="3"/>
        </dgm:presLayoutVars>
      </dgm:prSet>
      <dgm:spPr/>
      <dgm:t>
        <a:bodyPr/>
        <a:lstStyle/>
        <a:p>
          <a:endParaRPr lang="en-US"/>
        </a:p>
      </dgm:t>
    </dgm:pt>
    <dgm:pt modelId="{2CB40472-4173-4220-8AE1-3830610052E3}" type="pres">
      <dgm:prSet presAssocID="{64722B21-C82E-4364-BD50-A0465887BF94}" presName="level3hierChild" presStyleCnt="0"/>
      <dgm:spPr/>
    </dgm:pt>
    <dgm:pt modelId="{0AA979BC-55B1-48CC-B885-B278F72FF540}" type="pres">
      <dgm:prSet presAssocID="{644E6828-418B-4F59-B7C4-88ED620139D7}" presName="conn2-1" presStyleLbl="parChTrans1D3" presStyleIdx="1" presStyleCnt="8"/>
      <dgm:spPr/>
      <dgm:t>
        <a:bodyPr/>
        <a:lstStyle/>
        <a:p>
          <a:endParaRPr lang="en-US"/>
        </a:p>
      </dgm:t>
    </dgm:pt>
    <dgm:pt modelId="{AF27DBE6-3373-4970-8538-547DF7372934}" type="pres">
      <dgm:prSet presAssocID="{644E6828-418B-4F59-B7C4-88ED620139D7}" presName="connTx" presStyleLbl="parChTrans1D3" presStyleIdx="1" presStyleCnt="8"/>
      <dgm:spPr/>
      <dgm:t>
        <a:bodyPr/>
        <a:lstStyle/>
        <a:p>
          <a:endParaRPr lang="en-US"/>
        </a:p>
      </dgm:t>
    </dgm:pt>
    <dgm:pt modelId="{37479BE8-0850-4AFD-845C-BCC6A297EABE}" type="pres">
      <dgm:prSet presAssocID="{6D6D5886-BEEB-41B9-A8DF-86247E38B1F4}" presName="root2" presStyleCnt="0"/>
      <dgm:spPr/>
    </dgm:pt>
    <dgm:pt modelId="{EF7082C6-FE6E-41E9-8AEF-31C442DA20F6}" type="pres">
      <dgm:prSet presAssocID="{6D6D5886-BEEB-41B9-A8DF-86247E38B1F4}" presName="LevelTwoTextNode" presStyleLbl="node3" presStyleIdx="1" presStyleCnt="8">
        <dgm:presLayoutVars>
          <dgm:chPref val="3"/>
        </dgm:presLayoutVars>
      </dgm:prSet>
      <dgm:spPr/>
      <dgm:t>
        <a:bodyPr/>
        <a:lstStyle/>
        <a:p>
          <a:endParaRPr lang="en-US"/>
        </a:p>
      </dgm:t>
    </dgm:pt>
    <dgm:pt modelId="{44A5EAC9-C1AC-4DD5-B988-AF5D4FC14E4E}" type="pres">
      <dgm:prSet presAssocID="{6D6D5886-BEEB-41B9-A8DF-86247E38B1F4}" presName="level3hierChild" presStyleCnt="0"/>
      <dgm:spPr/>
    </dgm:pt>
    <dgm:pt modelId="{9C22B2E5-D58E-4BD8-B745-DFB49B5E2C3E}" type="pres">
      <dgm:prSet presAssocID="{CD529468-0D52-4101-A3C2-0D4142742A11}" presName="conn2-1" presStyleLbl="parChTrans1D3" presStyleIdx="2" presStyleCnt="8"/>
      <dgm:spPr/>
      <dgm:t>
        <a:bodyPr/>
        <a:lstStyle/>
        <a:p>
          <a:endParaRPr lang="en-US"/>
        </a:p>
      </dgm:t>
    </dgm:pt>
    <dgm:pt modelId="{4C854DC0-AA4C-4F4B-9CC0-B224EBCE0EA4}" type="pres">
      <dgm:prSet presAssocID="{CD529468-0D52-4101-A3C2-0D4142742A11}" presName="connTx" presStyleLbl="parChTrans1D3" presStyleIdx="2" presStyleCnt="8"/>
      <dgm:spPr/>
      <dgm:t>
        <a:bodyPr/>
        <a:lstStyle/>
        <a:p>
          <a:endParaRPr lang="en-US"/>
        </a:p>
      </dgm:t>
    </dgm:pt>
    <dgm:pt modelId="{D3B49509-5398-4857-8D4C-3E456E9F3569}" type="pres">
      <dgm:prSet presAssocID="{537F6562-B4AC-4D06-9B5B-24EC332D5EB6}" presName="root2" presStyleCnt="0"/>
      <dgm:spPr/>
    </dgm:pt>
    <dgm:pt modelId="{61BAB096-54ED-492A-AFFB-4DC990C1AC3B}" type="pres">
      <dgm:prSet presAssocID="{537F6562-B4AC-4D06-9B5B-24EC332D5EB6}" presName="LevelTwoTextNode" presStyleLbl="node3" presStyleIdx="2" presStyleCnt="8">
        <dgm:presLayoutVars>
          <dgm:chPref val="3"/>
        </dgm:presLayoutVars>
      </dgm:prSet>
      <dgm:spPr/>
      <dgm:t>
        <a:bodyPr/>
        <a:lstStyle/>
        <a:p>
          <a:endParaRPr lang="en-US"/>
        </a:p>
      </dgm:t>
    </dgm:pt>
    <dgm:pt modelId="{F56EDD49-319C-46BA-A5A6-2F1F829A34E8}" type="pres">
      <dgm:prSet presAssocID="{537F6562-B4AC-4D06-9B5B-24EC332D5EB6}" presName="level3hierChild" presStyleCnt="0"/>
      <dgm:spPr/>
    </dgm:pt>
    <dgm:pt modelId="{509039B0-F000-4371-9C95-060BF9432961}" type="pres">
      <dgm:prSet presAssocID="{AD041372-365F-40D5-B3C3-7C11F3EE6EF2}" presName="conn2-1" presStyleLbl="parChTrans1D3" presStyleIdx="3" presStyleCnt="8"/>
      <dgm:spPr/>
      <dgm:t>
        <a:bodyPr/>
        <a:lstStyle/>
        <a:p>
          <a:endParaRPr lang="en-US"/>
        </a:p>
      </dgm:t>
    </dgm:pt>
    <dgm:pt modelId="{CBA92690-611E-405A-88DF-28108AC7F701}" type="pres">
      <dgm:prSet presAssocID="{AD041372-365F-40D5-B3C3-7C11F3EE6EF2}" presName="connTx" presStyleLbl="parChTrans1D3" presStyleIdx="3" presStyleCnt="8"/>
      <dgm:spPr/>
      <dgm:t>
        <a:bodyPr/>
        <a:lstStyle/>
        <a:p>
          <a:endParaRPr lang="en-US"/>
        </a:p>
      </dgm:t>
    </dgm:pt>
    <dgm:pt modelId="{1E01BFEB-A9C2-4853-B10E-007D032129A3}" type="pres">
      <dgm:prSet presAssocID="{8E0BA30D-C444-429A-8CB0-7F675DC32DAA}" presName="root2" presStyleCnt="0"/>
      <dgm:spPr/>
    </dgm:pt>
    <dgm:pt modelId="{F1BC1E20-69C8-487D-9B34-951D3EC2849A}" type="pres">
      <dgm:prSet presAssocID="{8E0BA30D-C444-429A-8CB0-7F675DC32DAA}" presName="LevelTwoTextNode" presStyleLbl="node3" presStyleIdx="3" presStyleCnt="8">
        <dgm:presLayoutVars>
          <dgm:chPref val="3"/>
        </dgm:presLayoutVars>
      </dgm:prSet>
      <dgm:spPr/>
      <dgm:t>
        <a:bodyPr/>
        <a:lstStyle/>
        <a:p>
          <a:endParaRPr lang="en-US"/>
        </a:p>
      </dgm:t>
    </dgm:pt>
    <dgm:pt modelId="{7292BF93-FF56-4E1A-BA5A-C985FE7422D7}" type="pres">
      <dgm:prSet presAssocID="{8E0BA30D-C444-429A-8CB0-7F675DC32DAA}" presName="level3hierChild" presStyleCnt="0"/>
      <dgm:spPr/>
    </dgm:pt>
    <dgm:pt modelId="{665C7443-2E5E-48CA-9B62-2ACCDF5968B1}" type="pres">
      <dgm:prSet presAssocID="{8B1111F8-7859-463E-BC91-26D14112F3FD}" presName="conn2-1" presStyleLbl="parChTrans1D3" presStyleIdx="4" presStyleCnt="8"/>
      <dgm:spPr/>
      <dgm:t>
        <a:bodyPr/>
        <a:lstStyle/>
        <a:p>
          <a:endParaRPr lang="en-US"/>
        </a:p>
      </dgm:t>
    </dgm:pt>
    <dgm:pt modelId="{3CBF6BA4-1AA7-48EE-82C6-5080C76439ED}" type="pres">
      <dgm:prSet presAssocID="{8B1111F8-7859-463E-BC91-26D14112F3FD}" presName="connTx" presStyleLbl="parChTrans1D3" presStyleIdx="4" presStyleCnt="8"/>
      <dgm:spPr/>
      <dgm:t>
        <a:bodyPr/>
        <a:lstStyle/>
        <a:p>
          <a:endParaRPr lang="en-US"/>
        </a:p>
      </dgm:t>
    </dgm:pt>
    <dgm:pt modelId="{682B4982-3200-4354-A1A3-EAF8E5713462}" type="pres">
      <dgm:prSet presAssocID="{C6E39EA0-B6BF-4DA2-8969-6D366116B7A7}" presName="root2" presStyleCnt="0"/>
      <dgm:spPr/>
    </dgm:pt>
    <dgm:pt modelId="{645CD297-F32A-4FA0-B8C7-A2DA4F1724DE}" type="pres">
      <dgm:prSet presAssocID="{C6E39EA0-B6BF-4DA2-8969-6D366116B7A7}" presName="LevelTwoTextNode" presStyleLbl="node3" presStyleIdx="4" presStyleCnt="8" custLinFactNeighborX="1216" custLinFactNeighborY="2568">
        <dgm:presLayoutVars>
          <dgm:chPref val="3"/>
        </dgm:presLayoutVars>
      </dgm:prSet>
      <dgm:spPr/>
      <dgm:t>
        <a:bodyPr/>
        <a:lstStyle/>
        <a:p>
          <a:endParaRPr lang="en-US"/>
        </a:p>
      </dgm:t>
    </dgm:pt>
    <dgm:pt modelId="{642B6703-1192-48C1-9339-6E2022EF9DF3}" type="pres">
      <dgm:prSet presAssocID="{C6E39EA0-B6BF-4DA2-8969-6D366116B7A7}" presName="level3hierChild" presStyleCnt="0"/>
      <dgm:spPr/>
    </dgm:pt>
    <dgm:pt modelId="{DD9844A2-94C3-42E8-98AA-238F14B3CDAC}" type="pres">
      <dgm:prSet presAssocID="{BB86A7E5-687E-4897-AB0A-CD3AE031A4EF}" presName="conn2-1" presStyleLbl="parChTrans1D3" presStyleIdx="5" presStyleCnt="8"/>
      <dgm:spPr/>
      <dgm:t>
        <a:bodyPr/>
        <a:lstStyle/>
        <a:p>
          <a:endParaRPr lang="en-US"/>
        </a:p>
      </dgm:t>
    </dgm:pt>
    <dgm:pt modelId="{14BA2D99-45EA-4DF6-8DF9-A59AEC888E81}" type="pres">
      <dgm:prSet presAssocID="{BB86A7E5-687E-4897-AB0A-CD3AE031A4EF}" presName="connTx" presStyleLbl="parChTrans1D3" presStyleIdx="5" presStyleCnt="8"/>
      <dgm:spPr/>
      <dgm:t>
        <a:bodyPr/>
        <a:lstStyle/>
        <a:p>
          <a:endParaRPr lang="en-US"/>
        </a:p>
      </dgm:t>
    </dgm:pt>
    <dgm:pt modelId="{ACB89438-7959-4C45-86D0-7A5E64AC39F9}" type="pres">
      <dgm:prSet presAssocID="{FB9F55EC-2FB8-41D6-97F4-EEA8502D3406}" presName="root2" presStyleCnt="0"/>
      <dgm:spPr/>
    </dgm:pt>
    <dgm:pt modelId="{32FE4E63-EDAE-4B0F-98A1-2A0767F924F1}" type="pres">
      <dgm:prSet presAssocID="{FB9F55EC-2FB8-41D6-97F4-EEA8502D3406}" presName="LevelTwoTextNode" presStyleLbl="node3" presStyleIdx="5" presStyleCnt="8">
        <dgm:presLayoutVars>
          <dgm:chPref val="3"/>
        </dgm:presLayoutVars>
      </dgm:prSet>
      <dgm:spPr/>
      <dgm:t>
        <a:bodyPr/>
        <a:lstStyle/>
        <a:p>
          <a:endParaRPr lang="en-US"/>
        </a:p>
      </dgm:t>
    </dgm:pt>
    <dgm:pt modelId="{8EEF7944-B7E7-4255-ACA6-C6E80980FAF9}" type="pres">
      <dgm:prSet presAssocID="{FB9F55EC-2FB8-41D6-97F4-EEA8502D3406}" presName="level3hierChild" presStyleCnt="0"/>
      <dgm:spPr/>
    </dgm:pt>
    <dgm:pt modelId="{7C88714C-1BF4-42C5-9706-2E2ABCE2F164}" type="pres">
      <dgm:prSet presAssocID="{7C55A3C5-B7CF-409C-80A4-EEFD210FABAF}" presName="conn2-1" presStyleLbl="parChTrans1D3" presStyleIdx="6" presStyleCnt="8"/>
      <dgm:spPr/>
      <dgm:t>
        <a:bodyPr/>
        <a:lstStyle/>
        <a:p>
          <a:endParaRPr lang="en-US"/>
        </a:p>
      </dgm:t>
    </dgm:pt>
    <dgm:pt modelId="{B949FE74-BA72-47BF-8B0D-3D3FE2F8B339}" type="pres">
      <dgm:prSet presAssocID="{7C55A3C5-B7CF-409C-80A4-EEFD210FABAF}" presName="connTx" presStyleLbl="parChTrans1D3" presStyleIdx="6" presStyleCnt="8"/>
      <dgm:spPr/>
      <dgm:t>
        <a:bodyPr/>
        <a:lstStyle/>
        <a:p>
          <a:endParaRPr lang="en-US"/>
        </a:p>
      </dgm:t>
    </dgm:pt>
    <dgm:pt modelId="{17002216-FFD0-401B-9EB2-084DB978D870}" type="pres">
      <dgm:prSet presAssocID="{BFCE47AB-4453-412C-97FA-7A68550A68E1}" presName="root2" presStyleCnt="0"/>
      <dgm:spPr/>
    </dgm:pt>
    <dgm:pt modelId="{01F99307-D9AB-4D6A-A1D5-BA0BDBCDD86D}" type="pres">
      <dgm:prSet presAssocID="{BFCE47AB-4453-412C-97FA-7A68550A68E1}" presName="LevelTwoTextNode" presStyleLbl="node3" presStyleIdx="6" presStyleCnt="8" custLinFactNeighborX="-485" custLinFactNeighborY="-488">
        <dgm:presLayoutVars>
          <dgm:chPref val="3"/>
        </dgm:presLayoutVars>
      </dgm:prSet>
      <dgm:spPr/>
      <dgm:t>
        <a:bodyPr/>
        <a:lstStyle/>
        <a:p>
          <a:endParaRPr lang="en-US"/>
        </a:p>
      </dgm:t>
    </dgm:pt>
    <dgm:pt modelId="{5DF4A2BE-3766-4D8F-BC92-D27E3D68038F}" type="pres">
      <dgm:prSet presAssocID="{BFCE47AB-4453-412C-97FA-7A68550A68E1}" presName="level3hierChild" presStyleCnt="0"/>
      <dgm:spPr/>
    </dgm:pt>
    <dgm:pt modelId="{AFF457F0-57E1-4875-B863-2287E51DEAD6}" type="pres">
      <dgm:prSet presAssocID="{50CB4088-7C8F-4D17-B95B-C78111B982BF}" presName="conn2-1" presStyleLbl="parChTrans1D2" presStyleIdx="3" presStyleCnt="7"/>
      <dgm:spPr/>
      <dgm:t>
        <a:bodyPr/>
        <a:lstStyle/>
        <a:p>
          <a:endParaRPr lang="en-US"/>
        </a:p>
      </dgm:t>
    </dgm:pt>
    <dgm:pt modelId="{DEBEFB29-9210-4BA2-BF0E-4D7AEE0B0C75}" type="pres">
      <dgm:prSet presAssocID="{50CB4088-7C8F-4D17-B95B-C78111B982BF}" presName="connTx" presStyleLbl="parChTrans1D2" presStyleIdx="3" presStyleCnt="7"/>
      <dgm:spPr/>
      <dgm:t>
        <a:bodyPr/>
        <a:lstStyle/>
        <a:p>
          <a:endParaRPr lang="en-US"/>
        </a:p>
      </dgm:t>
    </dgm:pt>
    <dgm:pt modelId="{565FB389-5F2C-4158-9432-8D69C2C7BEFB}" type="pres">
      <dgm:prSet presAssocID="{04C9F337-D5CB-40CF-8248-FF101AC77CF2}" presName="root2" presStyleCnt="0"/>
      <dgm:spPr/>
    </dgm:pt>
    <dgm:pt modelId="{ACE125FE-B425-49E9-93BC-D1F2164D8FBA}" type="pres">
      <dgm:prSet presAssocID="{04C9F337-D5CB-40CF-8248-FF101AC77CF2}" presName="LevelTwoTextNode" presStyleLbl="node2" presStyleIdx="3" presStyleCnt="7" custLinFactNeighborX="270" custLinFactNeighborY="2568">
        <dgm:presLayoutVars>
          <dgm:chPref val="3"/>
        </dgm:presLayoutVars>
      </dgm:prSet>
      <dgm:spPr/>
      <dgm:t>
        <a:bodyPr/>
        <a:lstStyle/>
        <a:p>
          <a:endParaRPr lang="en-US"/>
        </a:p>
      </dgm:t>
    </dgm:pt>
    <dgm:pt modelId="{07D70560-D3A0-4E52-B65B-C4888A758B33}" type="pres">
      <dgm:prSet presAssocID="{04C9F337-D5CB-40CF-8248-FF101AC77CF2}" presName="level3hierChild" presStyleCnt="0"/>
      <dgm:spPr/>
    </dgm:pt>
    <dgm:pt modelId="{477A747A-BEC9-4B24-A758-0125532DDE37}" type="pres">
      <dgm:prSet presAssocID="{B307A2ED-E7D7-45BA-9108-842A62E13906}" presName="conn2-1" presStyleLbl="parChTrans1D2" presStyleIdx="4" presStyleCnt="7"/>
      <dgm:spPr/>
      <dgm:t>
        <a:bodyPr/>
        <a:lstStyle/>
        <a:p>
          <a:endParaRPr lang="en-US"/>
        </a:p>
      </dgm:t>
    </dgm:pt>
    <dgm:pt modelId="{A79B3BD9-D819-4AF1-80B6-EADD6FE01382}" type="pres">
      <dgm:prSet presAssocID="{B307A2ED-E7D7-45BA-9108-842A62E13906}" presName="connTx" presStyleLbl="parChTrans1D2" presStyleIdx="4" presStyleCnt="7"/>
      <dgm:spPr/>
      <dgm:t>
        <a:bodyPr/>
        <a:lstStyle/>
        <a:p>
          <a:endParaRPr lang="en-US"/>
        </a:p>
      </dgm:t>
    </dgm:pt>
    <dgm:pt modelId="{EA763A3E-3B0E-485B-A577-C3A16BA579E7}" type="pres">
      <dgm:prSet presAssocID="{56B4F178-C02D-4CD1-9A02-DC5301629778}" presName="root2" presStyleCnt="0"/>
      <dgm:spPr/>
    </dgm:pt>
    <dgm:pt modelId="{933CADC8-F44E-4EEC-A2FD-82DC0461BB7B}" type="pres">
      <dgm:prSet presAssocID="{56B4F178-C02D-4CD1-9A02-DC5301629778}" presName="LevelTwoTextNode" presStyleLbl="node2" presStyleIdx="4" presStyleCnt="7">
        <dgm:presLayoutVars>
          <dgm:chPref val="3"/>
        </dgm:presLayoutVars>
      </dgm:prSet>
      <dgm:spPr/>
      <dgm:t>
        <a:bodyPr/>
        <a:lstStyle/>
        <a:p>
          <a:endParaRPr lang="en-US"/>
        </a:p>
      </dgm:t>
    </dgm:pt>
    <dgm:pt modelId="{D9C3AE3B-1D8A-4CD4-85BB-F23EC62E826E}" type="pres">
      <dgm:prSet presAssocID="{56B4F178-C02D-4CD1-9A02-DC5301629778}" presName="level3hierChild" presStyleCnt="0"/>
      <dgm:spPr/>
    </dgm:pt>
    <dgm:pt modelId="{5B84ACAA-1773-4007-86BB-3F8CE022A9D0}" type="pres">
      <dgm:prSet presAssocID="{AB8067A3-73D6-467D-8FDC-187039531B74}" presName="conn2-1" presStyleLbl="parChTrans1D2" presStyleIdx="5" presStyleCnt="7"/>
      <dgm:spPr/>
      <dgm:t>
        <a:bodyPr/>
        <a:lstStyle/>
        <a:p>
          <a:endParaRPr lang="en-US"/>
        </a:p>
      </dgm:t>
    </dgm:pt>
    <dgm:pt modelId="{4FF848FD-D48F-453C-8C97-78ADD7197769}" type="pres">
      <dgm:prSet presAssocID="{AB8067A3-73D6-467D-8FDC-187039531B74}" presName="connTx" presStyleLbl="parChTrans1D2" presStyleIdx="5" presStyleCnt="7"/>
      <dgm:spPr/>
      <dgm:t>
        <a:bodyPr/>
        <a:lstStyle/>
        <a:p>
          <a:endParaRPr lang="en-US"/>
        </a:p>
      </dgm:t>
    </dgm:pt>
    <dgm:pt modelId="{CB9D319B-0438-4F75-AABE-316AEAF32F70}" type="pres">
      <dgm:prSet presAssocID="{F9B1A3DA-2EAD-449A-BC44-54E76A0B1D69}" presName="root2" presStyleCnt="0"/>
      <dgm:spPr/>
    </dgm:pt>
    <dgm:pt modelId="{F9E197D4-DEBA-4FF6-A657-4451069980B0}" type="pres">
      <dgm:prSet presAssocID="{F9B1A3DA-2EAD-449A-BC44-54E76A0B1D69}" presName="LevelTwoTextNode" presStyleLbl="node2" presStyleIdx="5" presStyleCnt="7">
        <dgm:presLayoutVars>
          <dgm:chPref val="3"/>
        </dgm:presLayoutVars>
      </dgm:prSet>
      <dgm:spPr/>
      <dgm:t>
        <a:bodyPr/>
        <a:lstStyle/>
        <a:p>
          <a:endParaRPr lang="en-US"/>
        </a:p>
      </dgm:t>
    </dgm:pt>
    <dgm:pt modelId="{9218CBFE-5A60-48AF-8120-6C5D6EF7F7F6}" type="pres">
      <dgm:prSet presAssocID="{F9B1A3DA-2EAD-449A-BC44-54E76A0B1D69}" presName="level3hierChild" presStyleCnt="0"/>
      <dgm:spPr/>
    </dgm:pt>
    <dgm:pt modelId="{4797668D-28A8-493D-9AEC-5A3587A841F1}" type="pres">
      <dgm:prSet presAssocID="{E9119518-E588-4BD7-8222-A9EC0A5DCD40}" presName="conn2-1" presStyleLbl="parChTrans1D2" presStyleIdx="6" presStyleCnt="7"/>
      <dgm:spPr/>
      <dgm:t>
        <a:bodyPr/>
        <a:lstStyle/>
        <a:p>
          <a:endParaRPr lang="en-US"/>
        </a:p>
      </dgm:t>
    </dgm:pt>
    <dgm:pt modelId="{EC9F9439-9159-4492-96E8-4C8C18839D7C}" type="pres">
      <dgm:prSet presAssocID="{E9119518-E588-4BD7-8222-A9EC0A5DCD40}" presName="connTx" presStyleLbl="parChTrans1D2" presStyleIdx="6" presStyleCnt="7"/>
      <dgm:spPr/>
      <dgm:t>
        <a:bodyPr/>
        <a:lstStyle/>
        <a:p>
          <a:endParaRPr lang="en-US"/>
        </a:p>
      </dgm:t>
    </dgm:pt>
    <dgm:pt modelId="{1AEE3E23-9AE0-424C-97A2-31340652A935}" type="pres">
      <dgm:prSet presAssocID="{D00544A7-0FE3-40DE-8474-9DD54B6D37DC}" presName="root2" presStyleCnt="0"/>
      <dgm:spPr/>
    </dgm:pt>
    <dgm:pt modelId="{C8D66AF9-5067-4DCC-98DA-1496C3B59B2F}" type="pres">
      <dgm:prSet presAssocID="{D00544A7-0FE3-40DE-8474-9DD54B6D37DC}" presName="LevelTwoTextNode" presStyleLbl="node2" presStyleIdx="6" presStyleCnt="7" custLinFactNeighborX="-709" custLinFactNeighborY="1329">
        <dgm:presLayoutVars>
          <dgm:chPref val="3"/>
        </dgm:presLayoutVars>
      </dgm:prSet>
      <dgm:spPr/>
      <dgm:t>
        <a:bodyPr/>
        <a:lstStyle/>
        <a:p>
          <a:endParaRPr lang="en-US"/>
        </a:p>
      </dgm:t>
    </dgm:pt>
    <dgm:pt modelId="{BB07F848-AE11-4699-9DEF-56F794109CEB}" type="pres">
      <dgm:prSet presAssocID="{D00544A7-0FE3-40DE-8474-9DD54B6D37DC}" presName="level3hierChild" presStyleCnt="0"/>
      <dgm:spPr/>
    </dgm:pt>
    <dgm:pt modelId="{B42DFE92-4317-4A12-A21E-C2EF4E60EEBF}" type="pres">
      <dgm:prSet presAssocID="{0CCA45D4-0F4F-4F85-8F39-1CC5BFDFE10D}" presName="conn2-1" presStyleLbl="parChTrans1D3" presStyleIdx="7" presStyleCnt="8"/>
      <dgm:spPr/>
      <dgm:t>
        <a:bodyPr/>
        <a:lstStyle/>
        <a:p>
          <a:endParaRPr lang="en-US"/>
        </a:p>
      </dgm:t>
    </dgm:pt>
    <dgm:pt modelId="{1291E481-7C2B-41CF-BEBC-F41A54D56250}" type="pres">
      <dgm:prSet presAssocID="{0CCA45D4-0F4F-4F85-8F39-1CC5BFDFE10D}" presName="connTx" presStyleLbl="parChTrans1D3" presStyleIdx="7" presStyleCnt="8"/>
      <dgm:spPr/>
      <dgm:t>
        <a:bodyPr/>
        <a:lstStyle/>
        <a:p>
          <a:endParaRPr lang="en-US"/>
        </a:p>
      </dgm:t>
    </dgm:pt>
    <dgm:pt modelId="{B1883663-D27E-458A-98CB-DF4589EF548F}" type="pres">
      <dgm:prSet presAssocID="{08E42EDD-C5B2-4E15-B275-FE95C4925E64}" presName="root2" presStyleCnt="0"/>
      <dgm:spPr/>
    </dgm:pt>
    <dgm:pt modelId="{BD52A4D9-0453-4D06-9920-AFFAB1AE2855}" type="pres">
      <dgm:prSet presAssocID="{08E42EDD-C5B2-4E15-B275-FE95C4925E64}" presName="LevelTwoTextNode" presStyleLbl="node3" presStyleIdx="7" presStyleCnt="8">
        <dgm:presLayoutVars>
          <dgm:chPref val="3"/>
        </dgm:presLayoutVars>
      </dgm:prSet>
      <dgm:spPr/>
      <dgm:t>
        <a:bodyPr/>
        <a:lstStyle/>
        <a:p>
          <a:endParaRPr lang="en-US"/>
        </a:p>
      </dgm:t>
    </dgm:pt>
    <dgm:pt modelId="{1635FA51-C214-4726-85C5-7B4D5AC04E86}" type="pres">
      <dgm:prSet presAssocID="{08E42EDD-C5B2-4E15-B275-FE95C4925E64}" presName="level3hierChild" presStyleCnt="0"/>
      <dgm:spPr/>
    </dgm:pt>
  </dgm:ptLst>
  <dgm:cxnLst>
    <dgm:cxn modelId="{CEF13C69-C740-48BC-BDB0-1D715AF31CB1}" srcId="{D00544A7-0FE3-40DE-8474-9DD54B6D37DC}" destId="{08E42EDD-C5B2-4E15-B275-FE95C4925E64}" srcOrd="0" destOrd="0" parTransId="{0CCA45D4-0F4F-4F85-8F39-1CC5BFDFE10D}" sibTransId="{B2250D0A-2989-48D4-AA40-A96FB740E507}"/>
    <dgm:cxn modelId="{CFD9AA6C-3E71-4269-AF27-91C88F9EB629}" type="presOf" srcId="{7C55A3C5-B7CF-409C-80A4-EEFD210FABAF}" destId="{7C88714C-1BF4-42C5-9706-2E2ABCE2F164}" srcOrd="0" destOrd="0" presId="urn:microsoft.com/office/officeart/2005/8/layout/hierarchy2"/>
    <dgm:cxn modelId="{6E26325A-B282-4665-A456-0D52C353750F}" type="presOf" srcId="{CFD61680-53CC-4B27-82F0-C20533012987}" destId="{04B347CB-D9A5-4DEA-B155-F1FA178E7A3D}" srcOrd="0" destOrd="0" presId="urn:microsoft.com/office/officeart/2005/8/layout/hierarchy2"/>
    <dgm:cxn modelId="{BD3AC101-1151-4889-BF2F-87567887A601}" type="presOf" srcId="{537F6562-B4AC-4D06-9B5B-24EC332D5EB6}" destId="{61BAB096-54ED-492A-AFFB-4DC990C1AC3B}" srcOrd="0" destOrd="0" presId="urn:microsoft.com/office/officeart/2005/8/layout/hierarchy2"/>
    <dgm:cxn modelId="{D7916629-35E8-4E03-ABB8-DEE02B03EB89}" type="presOf" srcId="{8B1111F8-7859-463E-BC91-26D14112F3FD}" destId="{665C7443-2E5E-48CA-9B62-2ACCDF5968B1}" srcOrd="0" destOrd="0" presId="urn:microsoft.com/office/officeart/2005/8/layout/hierarchy2"/>
    <dgm:cxn modelId="{6593180B-4853-45D0-B7D8-934C0FCCF986}" type="presOf" srcId="{B307A2ED-E7D7-45BA-9108-842A62E13906}" destId="{A79B3BD9-D819-4AF1-80B6-EADD6FE01382}" srcOrd="1" destOrd="0" presId="urn:microsoft.com/office/officeart/2005/8/layout/hierarchy2"/>
    <dgm:cxn modelId="{1665B981-9F50-423A-AB05-569AC5D86C2D}" type="presOf" srcId="{6D6D5886-BEEB-41B9-A8DF-86247E38B1F4}" destId="{EF7082C6-FE6E-41E9-8AEF-31C442DA20F6}" srcOrd="0" destOrd="0" presId="urn:microsoft.com/office/officeart/2005/8/layout/hierarchy2"/>
    <dgm:cxn modelId="{004F3D46-BE13-4F95-A0C0-A93548FC92B0}" type="presOf" srcId="{E9119518-E588-4BD7-8222-A9EC0A5DCD40}" destId="{4797668D-28A8-493D-9AEC-5A3587A841F1}" srcOrd="0" destOrd="0" presId="urn:microsoft.com/office/officeart/2005/8/layout/hierarchy2"/>
    <dgm:cxn modelId="{E10CEF31-CE0E-48F4-8EF6-12EF98D8B751}" type="presOf" srcId="{77DF562F-3D81-4019-86CB-6C8F2F63FC29}" destId="{76D879F6-B2FA-422D-A654-FBA82F7BCDB7}" srcOrd="1" destOrd="0" presId="urn:microsoft.com/office/officeart/2005/8/layout/hierarchy2"/>
    <dgm:cxn modelId="{D30185DA-AC7F-4480-8240-4E0C7E19B65E}" srcId="{436D72C5-5E6D-484B-B21F-4DDCFDCC3400}" destId="{56B4F178-C02D-4CD1-9A02-DC5301629778}" srcOrd="4" destOrd="0" parTransId="{B307A2ED-E7D7-45BA-9108-842A62E13906}" sibTransId="{5CB63D72-5262-41F6-B262-4F75A76AE858}"/>
    <dgm:cxn modelId="{8E051D16-4E79-4E99-86DC-A89B0A61D8F4}" type="presOf" srcId="{A68D8520-1B2F-4F90-900B-551755B47716}" destId="{4BC9157D-C24F-4E11-9061-60DB686FF5BC}" srcOrd="1" destOrd="0" presId="urn:microsoft.com/office/officeart/2005/8/layout/hierarchy2"/>
    <dgm:cxn modelId="{DFEC7939-908B-45C6-B17A-1DF11DA3FAE5}" type="presOf" srcId="{B307A2ED-E7D7-45BA-9108-842A62E13906}" destId="{477A747A-BEC9-4B24-A758-0125532DDE37}" srcOrd="0" destOrd="0" presId="urn:microsoft.com/office/officeart/2005/8/layout/hierarchy2"/>
    <dgm:cxn modelId="{01D82A2E-0DAD-4F92-8366-C74B89B2399A}" type="presOf" srcId="{BB86A7E5-687E-4897-AB0A-CD3AE031A4EF}" destId="{14BA2D99-45EA-4DF6-8DF9-A59AEC888E81}" srcOrd="1" destOrd="0" presId="urn:microsoft.com/office/officeart/2005/8/layout/hierarchy2"/>
    <dgm:cxn modelId="{C093BEDC-5F2A-430E-A227-4F021FC242E8}" type="presOf" srcId="{BB86A7E5-687E-4897-AB0A-CD3AE031A4EF}" destId="{DD9844A2-94C3-42E8-98AA-238F14B3CDAC}" srcOrd="0" destOrd="0" presId="urn:microsoft.com/office/officeart/2005/8/layout/hierarchy2"/>
    <dgm:cxn modelId="{E11F4999-7245-4CAE-A266-BBFCBFA91DF3}" type="presOf" srcId="{0CCA45D4-0F4F-4F85-8F39-1CC5BFDFE10D}" destId="{B42DFE92-4317-4A12-A21E-C2EF4E60EEBF}" srcOrd="0" destOrd="0" presId="urn:microsoft.com/office/officeart/2005/8/layout/hierarchy2"/>
    <dgm:cxn modelId="{924F23E7-20D5-4938-A832-22168C6D092A}" srcId="{436D72C5-5E6D-484B-B21F-4DDCFDCC3400}" destId="{04C9F337-D5CB-40CF-8248-FF101AC77CF2}" srcOrd="3" destOrd="0" parTransId="{50CB4088-7C8F-4D17-B95B-C78111B982BF}" sibTransId="{F8699732-5A3B-4001-82C6-FDAECABAA8C8}"/>
    <dgm:cxn modelId="{04001177-49E2-4EC2-8B89-1881B4AB2A47}" type="presOf" srcId="{AD041372-365F-40D5-B3C3-7C11F3EE6EF2}" destId="{CBA92690-611E-405A-88DF-28108AC7F701}" srcOrd="1" destOrd="0" presId="urn:microsoft.com/office/officeart/2005/8/layout/hierarchy2"/>
    <dgm:cxn modelId="{DFA5E51A-26B3-4528-A691-25F707E99606}" type="presOf" srcId="{50CB4088-7C8F-4D17-B95B-C78111B982BF}" destId="{AFF457F0-57E1-4875-B863-2287E51DEAD6}" srcOrd="0" destOrd="0" presId="urn:microsoft.com/office/officeart/2005/8/layout/hierarchy2"/>
    <dgm:cxn modelId="{CEA01FE9-7F74-48B0-9F3E-EE4D30A7D0B6}" type="presOf" srcId="{8E0BA30D-C444-429A-8CB0-7F675DC32DAA}" destId="{F1BC1E20-69C8-487D-9B34-951D3EC2849A}" srcOrd="0" destOrd="0" presId="urn:microsoft.com/office/officeart/2005/8/layout/hierarchy2"/>
    <dgm:cxn modelId="{03A33C9A-B853-4926-A64A-62844D6DB55F}" type="presOf" srcId="{64722B21-C82E-4364-BD50-A0465887BF94}" destId="{4543A1F0-8232-48ED-8E4E-130BEA98D243}" srcOrd="0" destOrd="0" presId="urn:microsoft.com/office/officeart/2005/8/layout/hierarchy2"/>
    <dgm:cxn modelId="{BA992602-A991-47BD-B2D0-7C7F7A2BA656}" type="presOf" srcId="{CD529468-0D52-4101-A3C2-0D4142742A11}" destId="{9C22B2E5-D58E-4BD8-B745-DFB49B5E2C3E}" srcOrd="0" destOrd="0" presId="urn:microsoft.com/office/officeart/2005/8/layout/hierarchy2"/>
    <dgm:cxn modelId="{8ECDA35F-DD44-4235-A186-4A7F8829DD1D}" type="presOf" srcId="{CD529468-0D52-4101-A3C2-0D4142742A11}" destId="{4C854DC0-AA4C-4F4B-9CC0-B224EBCE0EA4}" srcOrd="1" destOrd="0" presId="urn:microsoft.com/office/officeart/2005/8/layout/hierarchy2"/>
    <dgm:cxn modelId="{4A6D9F7A-5E0E-4EA1-B438-BC50B541AD5B}" srcId="{F69C67EB-6FED-4E35-9A8A-2C89067D3D22}" destId="{6D6D5886-BEEB-41B9-A8DF-86247E38B1F4}" srcOrd="1" destOrd="0" parTransId="{644E6828-418B-4F59-B7C4-88ED620139D7}" sibTransId="{8170AE01-8C32-46AA-9570-B62736304C49}"/>
    <dgm:cxn modelId="{9C74330F-1E66-4186-BC61-F916AE8AEC86}" type="presOf" srcId="{98EE8655-0EA7-4FB5-844A-BF8A206AB4B3}" destId="{8E689B92-EC07-4313-AC2A-C7B567591B5F}" srcOrd="0" destOrd="0" presId="urn:microsoft.com/office/officeart/2005/8/layout/hierarchy2"/>
    <dgm:cxn modelId="{9823C6A8-D518-44B0-8492-B181A7D19899}" type="presOf" srcId="{8B1111F8-7859-463E-BC91-26D14112F3FD}" destId="{3CBF6BA4-1AA7-48EE-82C6-5080C76439ED}" srcOrd="1" destOrd="0" presId="urn:microsoft.com/office/officeart/2005/8/layout/hierarchy2"/>
    <dgm:cxn modelId="{2D75C651-2101-4CCD-A3B0-6BBD10CF061D}" srcId="{F69C67EB-6FED-4E35-9A8A-2C89067D3D22}" destId="{BFCE47AB-4453-412C-97FA-7A68550A68E1}" srcOrd="6" destOrd="0" parTransId="{7C55A3C5-B7CF-409C-80A4-EEFD210FABAF}" sibTransId="{D8218D2D-D382-4D9F-96DF-715775F9686D}"/>
    <dgm:cxn modelId="{6F8E8F85-454F-40E5-814A-68CCB7B9CFBF}" type="presOf" srcId="{AB8067A3-73D6-467D-8FDC-187039531B74}" destId="{5B84ACAA-1773-4007-86BB-3F8CE022A9D0}" srcOrd="0" destOrd="0" presId="urn:microsoft.com/office/officeart/2005/8/layout/hierarchy2"/>
    <dgm:cxn modelId="{42B31AAB-202F-4A21-8DA3-A2CADA6CD167}" type="presOf" srcId="{BFCE47AB-4453-412C-97FA-7A68550A68E1}" destId="{01F99307-D9AB-4D6A-A1D5-BA0BDBCDD86D}" srcOrd="0" destOrd="0" presId="urn:microsoft.com/office/officeart/2005/8/layout/hierarchy2"/>
    <dgm:cxn modelId="{C1F20F8F-10FD-480E-8413-7D58A4BBB947}" type="presOf" srcId="{77DF562F-3D81-4019-86CB-6C8F2F63FC29}" destId="{451D433C-BE6D-4CD4-ABBC-D464F9FC96CA}" srcOrd="0" destOrd="0" presId="urn:microsoft.com/office/officeart/2005/8/layout/hierarchy2"/>
    <dgm:cxn modelId="{5AFC7D1D-40F2-4AE8-B4EF-7C6DA9444960}" type="presOf" srcId="{436D72C5-5E6D-484B-B21F-4DDCFDCC3400}" destId="{5E515F4C-1099-4019-8D9B-54C4A9C46CB4}" srcOrd="0" destOrd="0" presId="urn:microsoft.com/office/officeart/2005/8/layout/hierarchy2"/>
    <dgm:cxn modelId="{5917623A-55B4-4825-9B68-A9B96A4336FB}" srcId="{436D72C5-5E6D-484B-B21F-4DDCFDCC3400}" destId="{255BD29A-9AFB-432D-AF75-2E61F5CD2D59}" srcOrd="1" destOrd="0" parTransId="{E0960D31-D8EC-40A0-8938-7AE32A866320}" sibTransId="{6D2BAEA9-06F7-43A9-9586-58050B5231C4}"/>
    <dgm:cxn modelId="{C82C5005-C3FB-4009-AA45-4AC0CB506DFD}" type="presOf" srcId="{0CCA45D4-0F4F-4F85-8F39-1CC5BFDFE10D}" destId="{1291E481-7C2B-41CF-BEBC-F41A54D56250}" srcOrd="1" destOrd="0" presId="urn:microsoft.com/office/officeart/2005/8/layout/hierarchy2"/>
    <dgm:cxn modelId="{2A88465C-19F3-4ED6-9018-F11D4493B7C6}" srcId="{436D72C5-5E6D-484B-B21F-4DDCFDCC3400}" destId="{D00544A7-0FE3-40DE-8474-9DD54B6D37DC}" srcOrd="6" destOrd="0" parTransId="{E9119518-E588-4BD7-8222-A9EC0A5DCD40}" sibTransId="{DC20FE9E-EB3E-4283-9EB1-0B4477B6C5C4}"/>
    <dgm:cxn modelId="{F8FCB6C9-5BE6-4B73-B146-94C29E98C818}" type="presOf" srcId="{644E6828-418B-4F59-B7C4-88ED620139D7}" destId="{0AA979BC-55B1-48CC-B885-B278F72FF540}" srcOrd="0" destOrd="0" presId="urn:microsoft.com/office/officeart/2005/8/layout/hierarchy2"/>
    <dgm:cxn modelId="{B712B792-93CF-4CCC-83CE-134E7702E4C0}" type="presOf" srcId="{E0960D31-D8EC-40A0-8938-7AE32A866320}" destId="{628B07B8-3831-4892-9266-18197001680D}" srcOrd="0" destOrd="0" presId="urn:microsoft.com/office/officeart/2005/8/layout/hierarchy2"/>
    <dgm:cxn modelId="{89938D44-D704-4941-80B8-9B0492E51E7C}" type="presOf" srcId="{50CB4088-7C8F-4D17-B95B-C78111B982BF}" destId="{DEBEFB29-9210-4BA2-BF0E-4D7AEE0B0C75}" srcOrd="1" destOrd="0" presId="urn:microsoft.com/office/officeart/2005/8/layout/hierarchy2"/>
    <dgm:cxn modelId="{194ECE5F-5441-4366-8020-063F51ABC07C}" type="presOf" srcId="{703757E6-8945-4403-9EF7-D0192F4F2DF3}" destId="{BEECE810-DF99-45CE-9ED3-C47DB05F0BAB}" srcOrd="1" destOrd="0" presId="urn:microsoft.com/office/officeart/2005/8/layout/hierarchy2"/>
    <dgm:cxn modelId="{C9D065DF-08D5-487C-980B-CCDBE29D9A6E}" type="presOf" srcId="{AD041372-365F-40D5-B3C3-7C11F3EE6EF2}" destId="{509039B0-F000-4371-9C95-060BF9432961}" srcOrd="0" destOrd="0" presId="urn:microsoft.com/office/officeart/2005/8/layout/hierarchy2"/>
    <dgm:cxn modelId="{792D99BE-B098-4A27-947D-0DA521FAA9E5}" type="presOf" srcId="{E9119518-E588-4BD7-8222-A9EC0A5DCD40}" destId="{EC9F9439-9159-4492-96E8-4C8C18839D7C}" srcOrd="1" destOrd="0" presId="urn:microsoft.com/office/officeart/2005/8/layout/hierarchy2"/>
    <dgm:cxn modelId="{7140C7E6-9502-4C05-B3E3-69EDE17FF376}" type="presOf" srcId="{04C9F337-D5CB-40CF-8248-FF101AC77CF2}" destId="{ACE125FE-B425-49E9-93BC-D1F2164D8FBA}" srcOrd="0" destOrd="0" presId="urn:microsoft.com/office/officeart/2005/8/layout/hierarchy2"/>
    <dgm:cxn modelId="{71555E08-F9CA-418F-BB1A-A3E1B34AC1A9}" type="presOf" srcId="{FB9F55EC-2FB8-41D6-97F4-EEA8502D3406}" destId="{32FE4E63-EDAE-4B0F-98A1-2A0767F924F1}" srcOrd="0" destOrd="0" presId="urn:microsoft.com/office/officeart/2005/8/layout/hierarchy2"/>
    <dgm:cxn modelId="{D1E8CEE5-6B57-43D2-A0FF-A2188A102381}" type="presOf" srcId="{F69C67EB-6FED-4E35-9A8A-2C89067D3D22}" destId="{6F847E35-FAF8-48BB-B088-84FCB7EC598F}" srcOrd="0" destOrd="0" presId="urn:microsoft.com/office/officeart/2005/8/layout/hierarchy2"/>
    <dgm:cxn modelId="{149A5045-0934-4A53-A6E7-9BFD54E967B6}" type="presOf" srcId="{56B4F178-C02D-4CD1-9A02-DC5301629778}" destId="{933CADC8-F44E-4EEC-A2FD-82DC0461BB7B}" srcOrd="0" destOrd="0" presId="urn:microsoft.com/office/officeart/2005/8/layout/hierarchy2"/>
    <dgm:cxn modelId="{BA93408E-7C65-4AFF-8B0B-C4E71F8728BD}" srcId="{F69C67EB-6FED-4E35-9A8A-2C89067D3D22}" destId="{64722B21-C82E-4364-BD50-A0465887BF94}" srcOrd="0" destOrd="0" parTransId="{77DF562F-3D81-4019-86CB-6C8F2F63FC29}" sibTransId="{3905D2BE-6DA1-4FDA-AFD0-D1EA5A6972DE}"/>
    <dgm:cxn modelId="{EBE6C67F-23DD-475A-A29A-84B39F2F713F}" srcId="{98EE8655-0EA7-4FB5-844A-BF8A206AB4B3}" destId="{436D72C5-5E6D-484B-B21F-4DDCFDCC3400}" srcOrd="0" destOrd="0" parTransId="{45C81E32-1544-431E-83E8-4A1DEFDE1222}" sibTransId="{85479913-3EA3-4AB9-9E92-815DDEB726F3}"/>
    <dgm:cxn modelId="{13C2C4F8-BF00-4BBC-AC2A-B5A73FD5038F}" srcId="{436D72C5-5E6D-484B-B21F-4DDCFDCC3400}" destId="{F69C67EB-6FED-4E35-9A8A-2C89067D3D22}" srcOrd="2" destOrd="0" parTransId="{A68D8520-1B2F-4F90-900B-551755B47716}" sibTransId="{856B1072-4763-4362-BA74-C24B49BFEA69}"/>
    <dgm:cxn modelId="{1F1C8523-E4D3-42A5-9414-CA86C0299E48}" type="presOf" srcId="{D00544A7-0FE3-40DE-8474-9DD54B6D37DC}" destId="{C8D66AF9-5067-4DCC-98DA-1496C3B59B2F}" srcOrd="0" destOrd="0" presId="urn:microsoft.com/office/officeart/2005/8/layout/hierarchy2"/>
    <dgm:cxn modelId="{BF8C92AB-9E98-485F-847B-CE9C42ADDEC5}" type="presOf" srcId="{644E6828-418B-4F59-B7C4-88ED620139D7}" destId="{AF27DBE6-3373-4970-8538-547DF7372934}" srcOrd="1" destOrd="0" presId="urn:microsoft.com/office/officeart/2005/8/layout/hierarchy2"/>
    <dgm:cxn modelId="{5932F7A0-0925-43D2-B9B4-14D630607C9E}" srcId="{F69C67EB-6FED-4E35-9A8A-2C89067D3D22}" destId="{FB9F55EC-2FB8-41D6-97F4-EEA8502D3406}" srcOrd="5" destOrd="0" parTransId="{BB86A7E5-687E-4897-AB0A-CD3AE031A4EF}" sibTransId="{271B33ED-DEAC-4E96-AF54-C49D6B0FE308}"/>
    <dgm:cxn modelId="{BEEC87CA-FB5A-4A80-BA12-1699132E3D4A}" type="presOf" srcId="{F9B1A3DA-2EAD-449A-BC44-54E76A0B1D69}" destId="{F9E197D4-DEBA-4FF6-A657-4451069980B0}" srcOrd="0" destOrd="0" presId="urn:microsoft.com/office/officeart/2005/8/layout/hierarchy2"/>
    <dgm:cxn modelId="{83B4CF29-1186-48DD-86E2-1D67E3D54864}" srcId="{436D72C5-5E6D-484B-B21F-4DDCFDCC3400}" destId="{CFD61680-53CC-4B27-82F0-C20533012987}" srcOrd="0" destOrd="0" parTransId="{703757E6-8945-4403-9EF7-D0192F4F2DF3}" sibTransId="{FB7763A4-142D-478E-B388-9454163F0482}"/>
    <dgm:cxn modelId="{FC9C479D-4306-4C70-9C4A-C91A0BAB4252}" type="presOf" srcId="{E0960D31-D8EC-40A0-8938-7AE32A866320}" destId="{C22C13D3-3CE9-41FE-BFA3-055DF6B5BA94}" srcOrd="1" destOrd="0" presId="urn:microsoft.com/office/officeart/2005/8/layout/hierarchy2"/>
    <dgm:cxn modelId="{5A49B605-108E-4F44-A8A3-4C3817A2A8A5}" type="presOf" srcId="{703757E6-8945-4403-9EF7-D0192F4F2DF3}" destId="{9DCFE81E-7A3B-4D34-A135-14E6F9FD37E1}" srcOrd="0" destOrd="0" presId="urn:microsoft.com/office/officeart/2005/8/layout/hierarchy2"/>
    <dgm:cxn modelId="{6E76C2DA-ABBB-4FA5-B80A-B18A21998028}" srcId="{F69C67EB-6FED-4E35-9A8A-2C89067D3D22}" destId="{8E0BA30D-C444-429A-8CB0-7F675DC32DAA}" srcOrd="3" destOrd="0" parTransId="{AD041372-365F-40D5-B3C3-7C11F3EE6EF2}" sibTransId="{E7809F64-D9E8-46D5-8311-A8C5DF4BF479}"/>
    <dgm:cxn modelId="{CA222005-B407-4BE2-9442-A858A7EF39C9}" type="presOf" srcId="{08E42EDD-C5B2-4E15-B275-FE95C4925E64}" destId="{BD52A4D9-0453-4D06-9920-AFFAB1AE2855}" srcOrd="0" destOrd="0" presId="urn:microsoft.com/office/officeart/2005/8/layout/hierarchy2"/>
    <dgm:cxn modelId="{CEEA5C73-9B35-4F20-BB88-A5C9AACB4F8B}" type="presOf" srcId="{A68D8520-1B2F-4F90-900B-551755B47716}" destId="{8170DA02-2695-4653-8857-252FCA048995}" srcOrd="0" destOrd="0" presId="urn:microsoft.com/office/officeart/2005/8/layout/hierarchy2"/>
    <dgm:cxn modelId="{1D28F3DD-21C7-4349-8555-0C0E93BAEBBA}" srcId="{F69C67EB-6FED-4E35-9A8A-2C89067D3D22}" destId="{537F6562-B4AC-4D06-9B5B-24EC332D5EB6}" srcOrd="2" destOrd="0" parTransId="{CD529468-0D52-4101-A3C2-0D4142742A11}" sibTransId="{DD9A44A8-841C-4FC9-AAF8-4B9C7F90A786}"/>
    <dgm:cxn modelId="{7434EEB3-DBFC-4359-8E0E-435C33746F51}" srcId="{F69C67EB-6FED-4E35-9A8A-2C89067D3D22}" destId="{C6E39EA0-B6BF-4DA2-8969-6D366116B7A7}" srcOrd="4" destOrd="0" parTransId="{8B1111F8-7859-463E-BC91-26D14112F3FD}" sibTransId="{612EFE28-9180-4D23-B05F-9EAE5D856ECF}"/>
    <dgm:cxn modelId="{9EA98D69-B48C-4F78-9A8A-D3B9A1ABD5F7}" srcId="{436D72C5-5E6D-484B-B21F-4DDCFDCC3400}" destId="{F9B1A3DA-2EAD-449A-BC44-54E76A0B1D69}" srcOrd="5" destOrd="0" parTransId="{AB8067A3-73D6-467D-8FDC-187039531B74}" sibTransId="{283B4B8A-12D6-489D-BE1E-7B15CF773B94}"/>
    <dgm:cxn modelId="{645022B0-8294-4890-B752-FCB716310EF2}" type="presOf" srcId="{7C55A3C5-B7CF-409C-80A4-EEFD210FABAF}" destId="{B949FE74-BA72-47BF-8B0D-3D3FE2F8B339}" srcOrd="1" destOrd="0" presId="urn:microsoft.com/office/officeart/2005/8/layout/hierarchy2"/>
    <dgm:cxn modelId="{5CD7A8A2-DAC0-4256-9350-07D71253060D}" type="presOf" srcId="{255BD29A-9AFB-432D-AF75-2E61F5CD2D59}" destId="{B699A5D1-428A-45E4-AB21-93499BE15695}" srcOrd="0" destOrd="0" presId="urn:microsoft.com/office/officeart/2005/8/layout/hierarchy2"/>
    <dgm:cxn modelId="{9252D7CF-8AC6-4628-8F02-8AE887423E05}" type="presOf" srcId="{C6E39EA0-B6BF-4DA2-8969-6D366116B7A7}" destId="{645CD297-F32A-4FA0-B8C7-A2DA4F1724DE}" srcOrd="0" destOrd="0" presId="urn:microsoft.com/office/officeart/2005/8/layout/hierarchy2"/>
    <dgm:cxn modelId="{89908A7D-908F-4E9F-8019-20DA2561CAA2}" type="presOf" srcId="{AB8067A3-73D6-467D-8FDC-187039531B74}" destId="{4FF848FD-D48F-453C-8C97-78ADD7197769}" srcOrd="1" destOrd="0" presId="urn:microsoft.com/office/officeart/2005/8/layout/hierarchy2"/>
    <dgm:cxn modelId="{931176B4-4839-42D1-9FD8-1873D94D7602}" type="presParOf" srcId="{8E689B92-EC07-4313-AC2A-C7B567591B5F}" destId="{07876895-14A8-451A-9AF9-7C3CDDE5FF15}" srcOrd="0" destOrd="0" presId="urn:microsoft.com/office/officeart/2005/8/layout/hierarchy2"/>
    <dgm:cxn modelId="{7C4B8E06-509E-48B1-9699-D2B91E57317C}" type="presParOf" srcId="{07876895-14A8-451A-9AF9-7C3CDDE5FF15}" destId="{5E515F4C-1099-4019-8D9B-54C4A9C46CB4}" srcOrd="0" destOrd="0" presId="urn:microsoft.com/office/officeart/2005/8/layout/hierarchy2"/>
    <dgm:cxn modelId="{AC417B19-862B-4F58-976A-D25C85C6F25D}" type="presParOf" srcId="{07876895-14A8-451A-9AF9-7C3CDDE5FF15}" destId="{B110A244-8E9A-41E5-8C87-4B8C6B2FC4BC}" srcOrd="1" destOrd="0" presId="urn:microsoft.com/office/officeart/2005/8/layout/hierarchy2"/>
    <dgm:cxn modelId="{495375B0-8939-47F1-9C1C-084FF1B185BF}" type="presParOf" srcId="{B110A244-8E9A-41E5-8C87-4B8C6B2FC4BC}" destId="{9DCFE81E-7A3B-4D34-A135-14E6F9FD37E1}" srcOrd="0" destOrd="0" presId="urn:microsoft.com/office/officeart/2005/8/layout/hierarchy2"/>
    <dgm:cxn modelId="{9B59E3A3-25A6-4B51-AC38-AB8566EDAF9A}" type="presParOf" srcId="{9DCFE81E-7A3B-4D34-A135-14E6F9FD37E1}" destId="{BEECE810-DF99-45CE-9ED3-C47DB05F0BAB}" srcOrd="0" destOrd="0" presId="urn:microsoft.com/office/officeart/2005/8/layout/hierarchy2"/>
    <dgm:cxn modelId="{4387273D-3335-4287-A1EF-838633BBC106}" type="presParOf" srcId="{B110A244-8E9A-41E5-8C87-4B8C6B2FC4BC}" destId="{26DF142C-7E62-4A85-AE24-B0BDFCB43B52}" srcOrd="1" destOrd="0" presId="urn:microsoft.com/office/officeart/2005/8/layout/hierarchy2"/>
    <dgm:cxn modelId="{E15BA561-A10C-47BE-8F7D-C19D5A61B005}" type="presParOf" srcId="{26DF142C-7E62-4A85-AE24-B0BDFCB43B52}" destId="{04B347CB-D9A5-4DEA-B155-F1FA178E7A3D}" srcOrd="0" destOrd="0" presId="urn:microsoft.com/office/officeart/2005/8/layout/hierarchy2"/>
    <dgm:cxn modelId="{C632CEAE-4669-448B-BB75-6762FD2849DC}" type="presParOf" srcId="{26DF142C-7E62-4A85-AE24-B0BDFCB43B52}" destId="{2397609D-47EB-4581-987C-458AAA845416}" srcOrd="1" destOrd="0" presId="urn:microsoft.com/office/officeart/2005/8/layout/hierarchy2"/>
    <dgm:cxn modelId="{ACAA93AF-5942-4C93-B9FA-1CA78E2C027B}" type="presParOf" srcId="{B110A244-8E9A-41E5-8C87-4B8C6B2FC4BC}" destId="{628B07B8-3831-4892-9266-18197001680D}" srcOrd="2" destOrd="0" presId="urn:microsoft.com/office/officeart/2005/8/layout/hierarchy2"/>
    <dgm:cxn modelId="{1F656FAA-9ECF-403A-B07E-AAB6ECE85185}" type="presParOf" srcId="{628B07B8-3831-4892-9266-18197001680D}" destId="{C22C13D3-3CE9-41FE-BFA3-055DF6B5BA94}" srcOrd="0" destOrd="0" presId="urn:microsoft.com/office/officeart/2005/8/layout/hierarchy2"/>
    <dgm:cxn modelId="{C5287967-1937-41C2-A6F4-131A80D6DFB4}" type="presParOf" srcId="{B110A244-8E9A-41E5-8C87-4B8C6B2FC4BC}" destId="{86D76228-84EC-4563-88CB-9D596FAA5360}" srcOrd="3" destOrd="0" presId="urn:microsoft.com/office/officeart/2005/8/layout/hierarchy2"/>
    <dgm:cxn modelId="{5185CE68-A253-4EF3-908E-836EE6EA4A9B}" type="presParOf" srcId="{86D76228-84EC-4563-88CB-9D596FAA5360}" destId="{B699A5D1-428A-45E4-AB21-93499BE15695}" srcOrd="0" destOrd="0" presId="urn:microsoft.com/office/officeart/2005/8/layout/hierarchy2"/>
    <dgm:cxn modelId="{987BBFD0-EF2F-4BE0-8EFE-B5BBC1CC2AA2}" type="presParOf" srcId="{86D76228-84EC-4563-88CB-9D596FAA5360}" destId="{FE105C94-54D8-45E8-92E3-E90E1FB42B46}" srcOrd="1" destOrd="0" presId="urn:microsoft.com/office/officeart/2005/8/layout/hierarchy2"/>
    <dgm:cxn modelId="{07AFFB1D-CC3B-4383-BA4B-3A5B0D1A223D}" type="presParOf" srcId="{B110A244-8E9A-41E5-8C87-4B8C6B2FC4BC}" destId="{8170DA02-2695-4653-8857-252FCA048995}" srcOrd="4" destOrd="0" presId="urn:microsoft.com/office/officeart/2005/8/layout/hierarchy2"/>
    <dgm:cxn modelId="{30660E7C-4830-45B7-9194-AE674CA45BDA}" type="presParOf" srcId="{8170DA02-2695-4653-8857-252FCA048995}" destId="{4BC9157D-C24F-4E11-9061-60DB686FF5BC}" srcOrd="0" destOrd="0" presId="urn:microsoft.com/office/officeart/2005/8/layout/hierarchy2"/>
    <dgm:cxn modelId="{D2AFB278-0D2D-4772-9AB3-6AD3F9C61DEC}" type="presParOf" srcId="{B110A244-8E9A-41E5-8C87-4B8C6B2FC4BC}" destId="{1B19184B-30B6-42A5-9F1F-625C033439A9}" srcOrd="5" destOrd="0" presId="urn:microsoft.com/office/officeart/2005/8/layout/hierarchy2"/>
    <dgm:cxn modelId="{0291C6D5-95A0-4CE5-882F-8B09C0CA6C27}" type="presParOf" srcId="{1B19184B-30B6-42A5-9F1F-625C033439A9}" destId="{6F847E35-FAF8-48BB-B088-84FCB7EC598F}" srcOrd="0" destOrd="0" presId="urn:microsoft.com/office/officeart/2005/8/layout/hierarchy2"/>
    <dgm:cxn modelId="{9AD5D0BE-49F1-4160-8CFE-70DEDEB8D7D3}" type="presParOf" srcId="{1B19184B-30B6-42A5-9F1F-625C033439A9}" destId="{8A1C51CD-C068-4F39-8616-724736073ECC}" srcOrd="1" destOrd="0" presId="urn:microsoft.com/office/officeart/2005/8/layout/hierarchy2"/>
    <dgm:cxn modelId="{FD61F968-AA7B-4D0F-A7FD-4AB13A815AEF}" type="presParOf" srcId="{8A1C51CD-C068-4F39-8616-724736073ECC}" destId="{451D433C-BE6D-4CD4-ABBC-D464F9FC96CA}" srcOrd="0" destOrd="0" presId="urn:microsoft.com/office/officeart/2005/8/layout/hierarchy2"/>
    <dgm:cxn modelId="{B1FD513F-0956-42DB-8220-5DF94C7019C0}" type="presParOf" srcId="{451D433C-BE6D-4CD4-ABBC-D464F9FC96CA}" destId="{76D879F6-B2FA-422D-A654-FBA82F7BCDB7}" srcOrd="0" destOrd="0" presId="urn:microsoft.com/office/officeart/2005/8/layout/hierarchy2"/>
    <dgm:cxn modelId="{7FD3D6AC-B9A5-470C-8083-519E6BAE4F5A}" type="presParOf" srcId="{8A1C51CD-C068-4F39-8616-724736073ECC}" destId="{7440F5A6-C4B2-4D33-8654-1D1BFE1FCFF7}" srcOrd="1" destOrd="0" presId="urn:microsoft.com/office/officeart/2005/8/layout/hierarchy2"/>
    <dgm:cxn modelId="{CAB6EC0C-FEBB-408E-B3F3-ABAC99D7DECC}" type="presParOf" srcId="{7440F5A6-C4B2-4D33-8654-1D1BFE1FCFF7}" destId="{4543A1F0-8232-48ED-8E4E-130BEA98D243}" srcOrd="0" destOrd="0" presId="urn:microsoft.com/office/officeart/2005/8/layout/hierarchy2"/>
    <dgm:cxn modelId="{3740AEE6-7EB9-44C4-9F63-F771080B3C4F}" type="presParOf" srcId="{7440F5A6-C4B2-4D33-8654-1D1BFE1FCFF7}" destId="{2CB40472-4173-4220-8AE1-3830610052E3}" srcOrd="1" destOrd="0" presId="urn:microsoft.com/office/officeart/2005/8/layout/hierarchy2"/>
    <dgm:cxn modelId="{6FDDE374-A44E-43DA-A493-9B289F306731}" type="presParOf" srcId="{8A1C51CD-C068-4F39-8616-724736073ECC}" destId="{0AA979BC-55B1-48CC-B885-B278F72FF540}" srcOrd="2" destOrd="0" presId="urn:microsoft.com/office/officeart/2005/8/layout/hierarchy2"/>
    <dgm:cxn modelId="{133C4198-68E3-4BEB-9653-55C19DFC7343}" type="presParOf" srcId="{0AA979BC-55B1-48CC-B885-B278F72FF540}" destId="{AF27DBE6-3373-4970-8538-547DF7372934}" srcOrd="0" destOrd="0" presId="urn:microsoft.com/office/officeart/2005/8/layout/hierarchy2"/>
    <dgm:cxn modelId="{EF9CD70F-0EEA-41D7-B0BC-691C55B905D2}" type="presParOf" srcId="{8A1C51CD-C068-4F39-8616-724736073ECC}" destId="{37479BE8-0850-4AFD-845C-BCC6A297EABE}" srcOrd="3" destOrd="0" presId="urn:microsoft.com/office/officeart/2005/8/layout/hierarchy2"/>
    <dgm:cxn modelId="{63D7510E-7E88-4C75-9DF4-55D027C2D2C0}" type="presParOf" srcId="{37479BE8-0850-4AFD-845C-BCC6A297EABE}" destId="{EF7082C6-FE6E-41E9-8AEF-31C442DA20F6}" srcOrd="0" destOrd="0" presId="urn:microsoft.com/office/officeart/2005/8/layout/hierarchy2"/>
    <dgm:cxn modelId="{2382FCFD-2997-42A4-8C4B-49065C02E41B}" type="presParOf" srcId="{37479BE8-0850-4AFD-845C-BCC6A297EABE}" destId="{44A5EAC9-C1AC-4DD5-B988-AF5D4FC14E4E}" srcOrd="1" destOrd="0" presId="urn:microsoft.com/office/officeart/2005/8/layout/hierarchy2"/>
    <dgm:cxn modelId="{7BC39E33-6183-41BA-8BC9-E300C1DD00D2}" type="presParOf" srcId="{8A1C51CD-C068-4F39-8616-724736073ECC}" destId="{9C22B2E5-D58E-4BD8-B745-DFB49B5E2C3E}" srcOrd="4" destOrd="0" presId="urn:microsoft.com/office/officeart/2005/8/layout/hierarchy2"/>
    <dgm:cxn modelId="{1724E418-7F24-491D-A129-AE83CC3083E0}" type="presParOf" srcId="{9C22B2E5-D58E-4BD8-B745-DFB49B5E2C3E}" destId="{4C854DC0-AA4C-4F4B-9CC0-B224EBCE0EA4}" srcOrd="0" destOrd="0" presId="urn:microsoft.com/office/officeart/2005/8/layout/hierarchy2"/>
    <dgm:cxn modelId="{F23AE350-0F79-4ED8-8E8E-EBCC408E1BE3}" type="presParOf" srcId="{8A1C51CD-C068-4F39-8616-724736073ECC}" destId="{D3B49509-5398-4857-8D4C-3E456E9F3569}" srcOrd="5" destOrd="0" presId="urn:microsoft.com/office/officeart/2005/8/layout/hierarchy2"/>
    <dgm:cxn modelId="{5B9AA7C9-A191-4CE8-85C5-4F0CA7ADD935}" type="presParOf" srcId="{D3B49509-5398-4857-8D4C-3E456E9F3569}" destId="{61BAB096-54ED-492A-AFFB-4DC990C1AC3B}" srcOrd="0" destOrd="0" presId="urn:microsoft.com/office/officeart/2005/8/layout/hierarchy2"/>
    <dgm:cxn modelId="{792CEC85-6B5E-4018-A2A3-D411C76674CC}" type="presParOf" srcId="{D3B49509-5398-4857-8D4C-3E456E9F3569}" destId="{F56EDD49-319C-46BA-A5A6-2F1F829A34E8}" srcOrd="1" destOrd="0" presId="urn:microsoft.com/office/officeart/2005/8/layout/hierarchy2"/>
    <dgm:cxn modelId="{137038AB-83C0-413F-B047-3EE7046021C6}" type="presParOf" srcId="{8A1C51CD-C068-4F39-8616-724736073ECC}" destId="{509039B0-F000-4371-9C95-060BF9432961}" srcOrd="6" destOrd="0" presId="urn:microsoft.com/office/officeart/2005/8/layout/hierarchy2"/>
    <dgm:cxn modelId="{93FDCF58-C137-4251-9596-4D40E51C6305}" type="presParOf" srcId="{509039B0-F000-4371-9C95-060BF9432961}" destId="{CBA92690-611E-405A-88DF-28108AC7F701}" srcOrd="0" destOrd="0" presId="urn:microsoft.com/office/officeart/2005/8/layout/hierarchy2"/>
    <dgm:cxn modelId="{D185EE5A-3832-4EC6-AA6C-73275B336325}" type="presParOf" srcId="{8A1C51CD-C068-4F39-8616-724736073ECC}" destId="{1E01BFEB-A9C2-4853-B10E-007D032129A3}" srcOrd="7" destOrd="0" presId="urn:microsoft.com/office/officeart/2005/8/layout/hierarchy2"/>
    <dgm:cxn modelId="{157FD013-33ED-4F66-A049-34AD0C1B6C1F}" type="presParOf" srcId="{1E01BFEB-A9C2-4853-B10E-007D032129A3}" destId="{F1BC1E20-69C8-487D-9B34-951D3EC2849A}" srcOrd="0" destOrd="0" presId="urn:microsoft.com/office/officeart/2005/8/layout/hierarchy2"/>
    <dgm:cxn modelId="{280043C9-1E0B-4626-85FD-55BB9B3B125C}" type="presParOf" srcId="{1E01BFEB-A9C2-4853-B10E-007D032129A3}" destId="{7292BF93-FF56-4E1A-BA5A-C985FE7422D7}" srcOrd="1" destOrd="0" presId="urn:microsoft.com/office/officeart/2005/8/layout/hierarchy2"/>
    <dgm:cxn modelId="{7325F32D-8B93-485D-8F86-4675C00885A2}" type="presParOf" srcId="{8A1C51CD-C068-4F39-8616-724736073ECC}" destId="{665C7443-2E5E-48CA-9B62-2ACCDF5968B1}" srcOrd="8" destOrd="0" presId="urn:microsoft.com/office/officeart/2005/8/layout/hierarchy2"/>
    <dgm:cxn modelId="{C746B531-589B-4AEB-B942-99EBDD944042}" type="presParOf" srcId="{665C7443-2E5E-48CA-9B62-2ACCDF5968B1}" destId="{3CBF6BA4-1AA7-48EE-82C6-5080C76439ED}" srcOrd="0" destOrd="0" presId="urn:microsoft.com/office/officeart/2005/8/layout/hierarchy2"/>
    <dgm:cxn modelId="{8F855BCC-C581-41BA-AECD-0858E124A011}" type="presParOf" srcId="{8A1C51CD-C068-4F39-8616-724736073ECC}" destId="{682B4982-3200-4354-A1A3-EAF8E5713462}" srcOrd="9" destOrd="0" presId="urn:microsoft.com/office/officeart/2005/8/layout/hierarchy2"/>
    <dgm:cxn modelId="{4A4DD991-F3E7-4248-A721-E4E7DB57AE4F}" type="presParOf" srcId="{682B4982-3200-4354-A1A3-EAF8E5713462}" destId="{645CD297-F32A-4FA0-B8C7-A2DA4F1724DE}" srcOrd="0" destOrd="0" presId="urn:microsoft.com/office/officeart/2005/8/layout/hierarchy2"/>
    <dgm:cxn modelId="{7BD21990-F03E-4AF4-AC1E-617B5EAFE488}" type="presParOf" srcId="{682B4982-3200-4354-A1A3-EAF8E5713462}" destId="{642B6703-1192-48C1-9339-6E2022EF9DF3}" srcOrd="1" destOrd="0" presId="urn:microsoft.com/office/officeart/2005/8/layout/hierarchy2"/>
    <dgm:cxn modelId="{2617054A-CFE0-4F1E-889D-7A0C5338C92C}" type="presParOf" srcId="{8A1C51CD-C068-4F39-8616-724736073ECC}" destId="{DD9844A2-94C3-42E8-98AA-238F14B3CDAC}" srcOrd="10" destOrd="0" presId="urn:microsoft.com/office/officeart/2005/8/layout/hierarchy2"/>
    <dgm:cxn modelId="{939E5D93-666F-4A06-87B7-A1C52B6EC8C1}" type="presParOf" srcId="{DD9844A2-94C3-42E8-98AA-238F14B3CDAC}" destId="{14BA2D99-45EA-4DF6-8DF9-A59AEC888E81}" srcOrd="0" destOrd="0" presId="urn:microsoft.com/office/officeart/2005/8/layout/hierarchy2"/>
    <dgm:cxn modelId="{0453C902-2400-41DB-9216-E716C662C28A}" type="presParOf" srcId="{8A1C51CD-C068-4F39-8616-724736073ECC}" destId="{ACB89438-7959-4C45-86D0-7A5E64AC39F9}" srcOrd="11" destOrd="0" presId="urn:microsoft.com/office/officeart/2005/8/layout/hierarchy2"/>
    <dgm:cxn modelId="{A31BEA43-B4D1-4934-B8DB-EC47BA137A41}" type="presParOf" srcId="{ACB89438-7959-4C45-86D0-7A5E64AC39F9}" destId="{32FE4E63-EDAE-4B0F-98A1-2A0767F924F1}" srcOrd="0" destOrd="0" presId="urn:microsoft.com/office/officeart/2005/8/layout/hierarchy2"/>
    <dgm:cxn modelId="{A85B6AF0-21B5-42AE-9516-51482CA93CF7}" type="presParOf" srcId="{ACB89438-7959-4C45-86D0-7A5E64AC39F9}" destId="{8EEF7944-B7E7-4255-ACA6-C6E80980FAF9}" srcOrd="1" destOrd="0" presId="urn:microsoft.com/office/officeart/2005/8/layout/hierarchy2"/>
    <dgm:cxn modelId="{B8A6E0C0-CF05-47E4-BF1F-69F4E6314AD0}" type="presParOf" srcId="{8A1C51CD-C068-4F39-8616-724736073ECC}" destId="{7C88714C-1BF4-42C5-9706-2E2ABCE2F164}" srcOrd="12" destOrd="0" presId="urn:microsoft.com/office/officeart/2005/8/layout/hierarchy2"/>
    <dgm:cxn modelId="{9242F48E-FECF-4C41-931D-C162DFD600C7}" type="presParOf" srcId="{7C88714C-1BF4-42C5-9706-2E2ABCE2F164}" destId="{B949FE74-BA72-47BF-8B0D-3D3FE2F8B339}" srcOrd="0" destOrd="0" presId="urn:microsoft.com/office/officeart/2005/8/layout/hierarchy2"/>
    <dgm:cxn modelId="{F1CE85D4-1F89-4EE6-B4B4-A6923878BA31}" type="presParOf" srcId="{8A1C51CD-C068-4F39-8616-724736073ECC}" destId="{17002216-FFD0-401B-9EB2-084DB978D870}" srcOrd="13" destOrd="0" presId="urn:microsoft.com/office/officeart/2005/8/layout/hierarchy2"/>
    <dgm:cxn modelId="{14558AD4-2107-47EB-B977-23C5D154C389}" type="presParOf" srcId="{17002216-FFD0-401B-9EB2-084DB978D870}" destId="{01F99307-D9AB-4D6A-A1D5-BA0BDBCDD86D}" srcOrd="0" destOrd="0" presId="urn:microsoft.com/office/officeart/2005/8/layout/hierarchy2"/>
    <dgm:cxn modelId="{B23631FA-3373-48AD-AB72-DEFBB46AF4F2}" type="presParOf" srcId="{17002216-FFD0-401B-9EB2-084DB978D870}" destId="{5DF4A2BE-3766-4D8F-BC92-D27E3D68038F}" srcOrd="1" destOrd="0" presId="urn:microsoft.com/office/officeart/2005/8/layout/hierarchy2"/>
    <dgm:cxn modelId="{E52BBCFB-6EE2-4D2B-A766-981ABCCA66CA}" type="presParOf" srcId="{B110A244-8E9A-41E5-8C87-4B8C6B2FC4BC}" destId="{AFF457F0-57E1-4875-B863-2287E51DEAD6}" srcOrd="6" destOrd="0" presId="urn:microsoft.com/office/officeart/2005/8/layout/hierarchy2"/>
    <dgm:cxn modelId="{C1B178B4-CAF2-488B-97B3-9A2B19BB27AC}" type="presParOf" srcId="{AFF457F0-57E1-4875-B863-2287E51DEAD6}" destId="{DEBEFB29-9210-4BA2-BF0E-4D7AEE0B0C75}" srcOrd="0" destOrd="0" presId="urn:microsoft.com/office/officeart/2005/8/layout/hierarchy2"/>
    <dgm:cxn modelId="{A2DD8389-2588-4F48-9B0F-108626565BC2}" type="presParOf" srcId="{B110A244-8E9A-41E5-8C87-4B8C6B2FC4BC}" destId="{565FB389-5F2C-4158-9432-8D69C2C7BEFB}" srcOrd="7" destOrd="0" presId="urn:microsoft.com/office/officeart/2005/8/layout/hierarchy2"/>
    <dgm:cxn modelId="{D74004F4-0ED7-4B74-A2E4-7B247564CDEA}" type="presParOf" srcId="{565FB389-5F2C-4158-9432-8D69C2C7BEFB}" destId="{ACE125FE-B425-49E9-93BC-D1F2164D8FBA}" srcOrd="0" destOrd="0" presId="urn:microsoft.com/office/officeart/2005/8/layout/hierarchy2"/>
    <dgm:cxn modelId="{A5B5D23D-847F-49AD-ACEA-D175C0339524}" type="presParOf" srcId="{565FB389-5F2C-4158-9432-8D69C2C7BEFB}" destId="{07D70560-D3A0-4E52-B65B-C4888A758B33}" srcOrd="1" destOrd="0" presId="urn:microsoft.com/office/officeart/2005/8/layout/hierarchy2"/>
    <dgm:cxn modelId="{D1DC523C-0128-4C15-85BA-ED4DE6C1EB0A}" type="presParOf" srcId="{B110A244-8E9A-41E5-8C87-4B8C6B2FC4BC}" destId="{477A747A-BEC9-4B24-A758-0125532DDE37}" srcOrd="8" destOrd="0" presId="urn:microsoft.com/office/officeart/2005/8/layout/hierarchy2"/>
    <dgm:cxn modelId="{F8D764F7-A527-42C8-9BC2-624DD435C99E}" type="presParOf" srcId="{477A747A-BEC9-4B24-A758-0125532DDE37}" destId="{A79B3BD9-D819-4AF1-80B6-EADD6FE01382}" srcOrd="0" destOrd="0" presId="urn:microsoft.com/office/officeart/2005/8/layout/hierarchy2"/>
    <dgm:cxn modelId="{C9CD6B23-6E3F-4EA9-B977-6860B1F8322F}" type="presParOf" srcId="{B110A244-8E9A-41E5-8C87-4B8C6B2FC4BC}" destId="{EA763A3E-3B0E-485B-A577-C3A16BA579E7}" srcOrd="9" destOrd="0" presId="urn:microsoft.com/office/officeart/2005/8/layout/hierarchy2"/>
    <dgm:cxn modelId="{6E95E663-E0E7-4A8C-9166-CAD82C5CE1B6}" type="presParOf" srcId="{EA763A3E-3B0E-485B-A577-C3A16BA579E7}" destId="{933CADC8-F44E-4EEC-A2FD-82DC0461BB7B}" srcOrd="0" destOrd="0" presId="urn:microsoft.com/office/officeart/2005/8/layout/hierarchy2"/>
    <dgm:cxn modelId="{F45FC04A-0288-47B3-9C75-0FA5AF0294BC}" type="presParOf" srcId="{EA763A3E-3B0E-485B-A577-C3A16BA579E7}" destId="{D9C3AE3B-1D8A-4CD4-85BB-F23EC62E826E}" srcOrd="1" destOrd="0" presId="urn:microsoft.com/office/officeart/2005/8/layout/hierarchy2"/>
    <dgm:cxn modelId="{2B2BFD4A-769F-479A-B5DB-9C896C3C7FCA}" type="presParOf" srcId="{B110A244-8E9A-41E5-8C87-4B8C6B2FC4BC}" destId="{5B84ACAA-1773-4007-86BB-3F8CE022A9D0}" srcOrd="10" destOrd="0" presId="urn:microsoft.com/office/officeart/2005/8/layout/hierarchy2"/>
    <dgm:cxn modelId="{3BB35D1D-292B-4AFF-A17A-F769CDD78C97}" type="presParOf" srcId="{5B84ACAA-1773-4007-86BB-3F8CE022A9D0}" destId="{4FF848FD-D48F-453C-8C97-78ADD7197769}" srcOrd="0" destOrd="0" presId="urn:microsoft.com/office/officeart/2005/8/layout/hierarchy2"/>
    <dgm:cxn modelId="{2C745B02-3525-4132-8471-628ABE7ED850}" type="presParOf" srcId="{B110A244-8E9A-41E5-8C87-4B8C6B2FC4BC}" destId="{CB9D319B-0438-4F75-AABE-316AEAF32F70}" srcOrd="11" destOrd="0" presId="urn:microsoft.com/office/officeart/2005/8/layout/hierarchy2"/>
    <dgm:cxn modelId="{9E5855B4-E827-442C-803B-2B60AD1A70BB}" type="presParOf" srcId="{CB9D319B-0438-4F75-AABE-316AEAF32F70}" destId="{F9E197D4-DEBA-4FF6-A657-4451069980B0}" srcOrd="0" destOrd="0" presId="urn:microsoft.com/office/officeart/2005/8/layout/hierarchy2"/>
    <dgm:cxn modelId="{9C8753CB-C15D-49F7-9D53-9C74AAFBE21D}" type="presParOf" srcId="{CB9D319B-0438-4F75-AABE-316AEAF32F70}" destId="{9218CBFE-5A60-48AF-8120-6C5D6EF7F7F6}" srcOrd="1" destOrd="0" presId="urn:microsoft.com/office/officeart/2005/8/layout/hierarchy2"/>
    <dgm:cxn modelId="{6AF9ED7F-F24A-4232-BA38-FB7481E0CFB5}" type="presParOf" srcId="{B110A244-8E9A-41E5-8C87-4B8C6B2FC4BC}" destId="{4797668D-28A8-493D-9AEC-5A3587A841F1}" srcOrd="12" destOrd="0" presId="urn:microsoft.com/office/officeart/2005/8/layout/hierarchy2"/>
    <dgm:cxn modelId="{AF12E84D-F70B-45D9-A44E-94D958436403}" type="presParOf" srcId="{4797668D-28A8-493D-9AEC-5A3587A841F1}" destId="{EC9F9439-9159-4492-96E8-4C8C18839D7C}" srcOrd="0" destOrd="0" presId="urn:microsoft.com/office/officeart/2005/8/layout/hierarchy2"/>
    <dgm:cxn modelId="{C3584D5B-5BC8-4BB6-80CE-BE9BF3F76CA4}" type="presParOf" srcId="{B110A244-8E9A-41E5-8C87-4B8C6B2FC4BC}" destId="{1AEE3E23-9AE0-424C-97A2-31340652A935}" srcOrd="13" destOrd="0" presId="urn:microsoft.com/office/officeart/2005/8/layout/hierarchy2"/>
    <dgm:cxn modelId="{57454EDC-2A89-4810-830A-FD31516227E3}" type="presParOf" srcId="{1AEE3E23-9AE0-424C-97A2-31340652A935}" destId="{C8D66AF9-5067-4DCC-98DA-1496C3B59B2F}" srcOrd="0" destOrd="0" presId="urn:microsoft.com/office/officeart/2005/8/layout/hierarchy2"/>
    <dgm:cxn modelId="{D9CDF90A-E2D6-41E6-A02B-9A981602FEE2}" type="presParOf" srcId="{1AEE3E23-9AE0-424C-97A2-31340652A935}" destId="{BB07F848-AE11-4699-9DEF-56F794109CEB}" srcOrd="1" destOrd="0" presId="urn:microsoft.com/office/officeart/2005/8/layout/hierarchy2"/>
    <dgm:cxn modelId="{7425CFB2-C79A-40A2-BF9E-0BB11069FB95}" type="presParOf" srcId="{BB07F848-AE11-4699-9DEF-56F794109CEB}" destId="{B42DFE92-4317-4A12-A21E-C2EF4E60EEBF}" srcOrd="0" destOrd="0" presId="urn:microsoft.com/office/officeart/2005/8/layout/hierarchy2"/>
    <dgm:cxn modelId="{70E0A004-72BA-4DBD-8D0A-EAB93BFDE15A}" type="presParOf" srcId="{B42DFE92-4317-4A12-A21E-C2EF4E60EEBF}" destId="{1291E481-7C2B-41CF-BEBC-F41A54D56250}" srcOrd="0" destOrd="0" presId="urn:microsoft.com/office/officeart/2005/8/layout/hierarchy2"/>
    <dgm:cxn modelId="{6468C28E-601F-46B2-81E2-9639FBE03E8F}" type="presParOf" srcId="{BB07F848-AE11-4699-9DEF-56F794109CEB}" destId="{B1883663-D27E-458A-98CB-DF4589EF548F}" srcOrd="1" destOrd="0" presId="urn:microsoft.com/office/officeart/2005/8/layout/hierarchy2"/>
    <dgm:cxn modelId="{2AE54FF1-C415-4C86-AF7C-E0639BEC7425}" type="presParOf" srcId="{B1883663-D27E-458A-98CB-DF4589EF548F}" destId="{BD52A4D9-0453-4D06-9920-AFFAB1AE2855}" srcOrd="0" destOrd="0" presId="urn:microsoft.com/office/officeart/2005/8/layout/hierarchy2"/>
    <dgm:cxn modelId="{52255AF8-39D0-4641-84DE-9254DD788D08}" type="presParOf" srcId="{B1883663-D27E-458A-98CB-DF4589EF548F}" destId="{1635FA51-C214-4726-85C5-7B4D5AC04E86}"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0D30D2-8BB1-4312-9BBF-4B45FE55480F}" type="doc">
      <dgm:prSet loTypeId="urn:microsoft.com/office/officeart/2005/8/layout/radial6" loCatId="cycle" qsTypeId="urn:microsoft.com/office/officeart/2005/8/quickstyle/3d7" qsCatId="3D" csTypeId="urn:microsoft.com/office/officeart/2005/8/colors/colorful5" csCatId="colorful" phldr="1"/>
      <dgm:spPr/>
      <dgm:t>
        <a:bodyPr/>
        <a:lstStyle/>
        <a:p>
          <a:endParaRPr lang="en-US"/>
        </a:p>
      </dgm:t>
    </dgm:pt>
    <dgm:pt modelId="{A1E68DEC-B251-4207-A87E-5144FFE6AD6F}">
      <dgm:prSet phldrT="[Text]"/>
      <dgm:spPr/>
      <dgm:t>
        <a:bodyPr/>
        <a:lstStyle/>
        <a:p>
          <a:r>
            <a:rPr lang="mn-MN" dirty="0" smtClean="0">
              <a:solidFill>
                <a:schemeClr val="tx1"/>
              </a:solidFill>
              <a:latin typeface="Arial" pitchFamily="34" charset="0"/>
              <a:cs typeface="Arial" pitchFamily="34" charset="0"/>
            </a:rPr>
            <a:t>Мэдээлэл лавлагааны баримт бичиг</a:t>
          </a:r>
          <a:endParaRPr lang="en-US" dirty="0">
            <a:solidFill>
              <a:schemeClr val="tx1"/>
            </a:solidFill>
            <a:latin typeface="Arial" pitchFamily="34" charset="0"/>
            <a:cs typeface="Arial" pitchFamily="34" charset="0"/>
          </a:endParaRPr>
        </a:p>
      </dgm:t>
    </dgm:pt>
    <dgm:pt modelId="{C96547B8-2626-42B9-A55A-DB305AF2CE92}" type="parTrans" cxnId="{FE0BD47E-6A22-4BEF-A442-533A78ED73E5}">
      <dgm:prSet/>
      <dgm:spPr/>
      <dgm:t>
        <a:bodyPr/>
        <a:lstStyle/>
        <a:p>
          <a:endParaRPr lang="en-US"/>
        </a:p>
      </dgm:t>
    </dgm:pt>
    <dgm:pt modelId="{E7D02EC7-0718-4CAB-8338-0BEE39F284D9}" type="sibTrans" cxnId="{FE0BD47E-6A22-4BEF-A442-533A78ED73E5}">
      <dgm:prSet/>
      <dgm:spPr/>
      <dgm:t>
        <a:bodyPr/>
        <a:lstStyle/>
        <a:p>
          <a:endParaRPr lang="en-US"/>
        </a:p>
      </dgm:t>
    </dgm:pt>
    <dgm:pt modelId="{89411A4E-8DFB-408E-84EC-B481EEDAAC51}">
      <dgm:prSet phldrT="[Text]" custT="1"/>
      <dgm:spPr/>
      <dgm:t>
        <a:bodyPr/>
        <a:lstStyle/>
        <a:p>
          <a:r>
            <a:rPr lang="mn-MN" sz="1400" b="1" dirty="0" smtClean="0">
              <a:latin typeface="Arial" pitchFamily="34" charset="0"/>
              <a:cs typeface="Arial" pitchFamily="34" charset="0"/>
            </a:rPr>
            <a:t>ИЛТГЭЛ</a:t>
          </a:r>
          <a:endParaRPr lang="en-US" sz="1400" b="1" dirty="0">
            <a:latin typeface="Arial" pitchFamily="34" charset="0"/>
            <a:cs typeface="Arial" pitchFamily="34" charset="0"/>
          </a:endParaRPr>
        </a:p>
      </dgm:t>
    </dgm:pt>
    <dgm:pt modelId="{F2B0BCA1-3E49-4C50-8E76-3BB39CA5305C}" type="parTrans" cxnId="{2A0587B1-298F-4BCD-9DD6-22FF0223D56F}">
      <dgm:prSet/>
      <dgm:spPr/>
      <dgm:t>
        <a:bodyPr/>
        <a:lstStyle/>
        <a:p>
          <a:endParaRPr lang="en-US"/>
        </a:p>
      </dgm:t>
    </dgm:pt>
    <dgm:pt modelId="{BD99E7B1-638F-41E3-8505-56FAF4B094F8}" type="sibTrans" cxnId="{2A0587B1-298F-4BCD-9DD6-22FF0223D56F}">
      <dgm:prSet/>
      <dgm:spPr/>
      <dgm:t>
        <a:bodyPr/>
        <a:lstStyle/>
        <a:p>
          <a:endParaRPr lang="en-US" dirty="0"/>
        </a:p>
      </dgm:t>
    </dgm:pt>
    <dgm:pt modelId="{C5EE077D-0083-4F6C-A50B-5AC7D6FAE948}">
      <dgm:prSet phldrT="[Text]" custT="1"/>
      <dgm:spPr/>
      <dgm:t>
        <a:bodyPr/>
        <a:lstStyle/>
        <a:p>
          <a:r>
            <a:rPr lang="mn-MN" sz="1800" dirty="0" smtClean="0">
              <a:latin typeface="Arial" pitchFamily="34" charset="0"/>
              <a:cs typeface="Arial" pitchFamily="34" charset="0"/>
            </a:rPr>
            <a:t>Илтгэх </a:t>
          </a:r>
          <a:r>
            <a:rPr lang="mn-MN" sz="2400" dirty="0" smtClean="0">
              <a:latin typeface="Arial" pitchFamily="34" charset="0"/>
              <a:cs typeface="Arial" pitchFamily="34" charset="0"/>
            </a:rPr>
            <a:t>хуудас</a:t>
          </a:r>
          <a:endParaRPr lang="en-US" sz="1800" dirty="0">
            <a:latin typeface="Arial" pitchFamily="34" charset="0"/>
            <a:cs typeface="Arial" pitchFamily="34" charset="0"/>
          </a:endParaRPr>
        </a:p>
      </dgm:t>
    </dgm:pt>
    <dgm:pt modelId="{5A1CBCED-29D6-4F9E-BB92-379F1559E569}" type="parTrans" cxnId="{B878B9D8-CC14-4148-ABE6-C8223F866C7E}">
      <dgm:prSet/>
      <dgm:spPr/>
      <dgm:t>
        <a:bodyPr/>
        <a:lstStyle/>
        <a:p>
          <a:endParaRPr lang="en-US"/>
        </a:p>
      </dgm:t>
    </dgm:pt>
    <dgm:pt modelId="{378B1EBC-F8C5-406A-BE70-F3A0B6303A75}" type="sibTrans" cxnId="{B878B9D8-CC14-4148-ABE6-C8223F866C7E}">
      <dgm:prSet/>
      <dgm:spPr/>
      <dgm:t>
        <a:bodyPr/>
        <a:lstStyle/>
        <a:p>
          <a:endParaRPr lang="en-US" dirty="0"/>
        </a:p>
      </dgm:t>
    </dgm:pt>
    <dgm:pt modelId="{9C0823F8-81D2-4616-827C-49F8A432032F}">
      <dgm:prSet phldrT="[Text]" custT="1"/>
      <dgm:spPr/>
      <dgm:t>
        <a:bodyPr/>
        <a:lstStyle/>
        <a:p>
          <a:r>
            <a:rPr lang="mn-MN" sz="2000" b="1" dirty="0" smtClean="0">
              <a:latin typeface="Arial" pitchFamily="34" charset="0"/>
              <a:cs typeface="Arial" pitchFamily="34" charset="0"/>
            </a:rPr>
            <a:t>Санал</a:t>
          </a:r>
          <a:endParaRPr lang="en-US" sz="2000" b="1" dirty="0">
            <a:latin typeface="Arial" pitchFamily="34" charset="0"/>
            <a:cs typeface="Arial" pitchFamily="34" charset="0"/>
          </a:endParaRPr>
        </a:p>
      </dgm:t>
    </dgm:pt>
    <dgm:pt modelId="{7C1B3A06-E20C-4000-AE0E-F55CA01A2A7F}" type="parTrans" cxnId="{BC121CB5-C2D8-4BCD-A409-6FCFE93D9651}">
      <dgm:prSet/>
      <dgm:spPr/>
      <dgm:t>
        <a:bodyPr/>
        <a:lstStyle/>
        <a:p>
          <a:endParaRPr lang="en-US"/>
        </a:p>
      </dgm:t>
    </dgm:pt>
    <dgm:pt modelId="{0BBC959D-E650-41E5-A812-410721F88A68}" type="sibTrans" cxnId="{BC121CB5-C2D8-4BCD-A409-6FCFE93D9651}">
      <dgm:prSet/>
      <dgm:spPr/>
      <dgm:t>
        <a:bodyPr/>
        <a:lstStyle/>
        <a:p>
          <a:endParaRPr lang="en-US" dirty="0"/>
        </a:p>
      </dgm:t>
    </dgm:pt>
    <dgm:pt modelId="{EE66C2FD-980A-4C24-9423-BBBD4BE19DD3}">
      <dgm:prSet phldrT="[Text]" custT="1"/>
      <dgm:spPr/>
      <dgm:t>
        <a:bodyPr/>
        <a:lstStyle/>
        <a:p>
          <a:r>
            <a:rPr lang="mn-MN" sz="1400" b="1" dirty="0" smtClean="0">
              <a:latin typeface="Arial" pitchFamily="34" charset="0"/>
              <a:cs typeface="Arial" pitchFamily="34" charset="0"/>
            </a:rPr>
            <a:t>МЭДЭГДЭЛ</a:t>
          </a:r>
          <a:endParaRPr lang="en-US" sz="1400" b="1" dirty="0">
            <a:latin typeface="Arial" pitchFamily="34" charset="0"/>
            <a:cs typeface="Arial" pitchFamily="34" charset="0"/>
          </a:endParaRPr>
        </a:p>
      </dgm:t>
    </dgm:pt>
    <dgm:pt modelId="{3CAB459F-DB6D-4D54-87EF-86C292DBFA6A}" type="parTrans" cxnId="{8F1BE226-5F65-448A-A9A9-3C367B8DC729}">
      <dgm:prSet/>
      <dgm:spPr/>
      <dgm:t>
        <a:bodyPr/>
        <a:lstStyle/>
        <a:p>
          <a:endParaRPr lang="en-US"/>
        </a:p>
      </dgm:t>
    </dgm:pt>
    <dgm:pt modelId="{9FBD495D-2F87-4C52-A798-F9D662BE8453}" type="sibTrans" cxnId="{8F1BE226-5F65-448A-A9A9-3C367B8DC729}">
      <dgm:prSet/>
      <dgm:spPr/>
      <dgm:t>
        <a:bodyPr/>
        <a:lstStyle/>
        <a:p>
          <a:endParaRPr lang="en-US" dirty="0"/>
        </a:p>
      </dgm:t>
    </dgm:pt>
    <dgm:pt modelId="{44C30AF6-C5EC-4D04-A016-FD4B2EB90B24}">
      <dgm:prSet custT="1"/>
      <dgm:spPr/>
      <dgm:t>
        <a:bodyPr/>
        <a:lstStyle/>
        <a:p>
          <a:r>
            <a:rPr lang="mn-MN" sz="1800" dirty="0" smtClean="0">
              <a:latin typeface="Arial" pitchFamily="34" charset="0"/>
              <a:cs typeface="Arial" pitchFamily="34" charset="0"/>
            </a:rPr>
            <a:t>Тодорхойлолт</a:t>
          </a:r>
          <a:endParaRPr lang="en-US" sz="1800" dirty="0">
            <a:latin typeface="Arial" pitchFamily="34" charset="0"/>
            <a:cs typeface="Arial" pitchFamily="34" charset="0"/>
          </a:endParaRPr>
        </a:p>
      </dgm:t>
    </dgm:pt>
    <dgm:pt modelId="{9FC9FECF-6D66-4BA1-A769-5851F56F231A}" type="parTrans" cxnId="{ABE20E3A-7F9E-40D7-A329-B7AFC1C16184}">
      <dgm:prSet/>
      <dgm:spPr/>
      <dgm:t>
        <a:bodyPr/>
        <a:lstStyle/>
        <a:p>
          <a:endParaRPr lang="en-US"/>
        </a:p>
      </dgm:t>
    </dgm:pt>
    <dgm:pt modelId="{0D49E211-595C-4C02-8DED-9F70DE432C40}" type="sibTrans" cxnId="{ABE20E3A-7F9E-40D7-A329-B7AFC1C16184}">
      <dgm:prSet/>
      <dgm:spPr/>
      <dgm:t>
        <a:bodyPr/>
        <a:lstStyle/>
        <a:p>
          <a:endParaRPr lang="en-US" dirty="0"/>
        </a:p>
      </dgm:t>
    </dgm:pt>
    <dgm:pt modelId="{8BAF29AF-F58B-42EB-A7D4-9ACE91FEBB16}">
      <dgm:prSet custT="1"/>
      <dgm:spPr/>
      <dgm:t>
        <a:bodyPr/>
        <a:lstStyle/>
        <a:p>
          <a:r>
            <a:rPr lang="mn-MN" sz="1600" dirty="0" smtClean="0">
              <a:latin typeface="Arial" pitchFamily="34" charset="0"/>
              <a:cs typeface="Arial" pitchFamily="34" charset="0"/>
            </a:rPr>
            <a:t>Мэдээлэл</a:t>
          </a:r>
          <a:endParaRPr lang="en-US" sz="1100" dirty="0">
            <a:latin typeface="Arial" pitchFamily="34" charset="0"/>
            <a:cs typeface="Arial" pitchFamily="34" charset="0"/>
          </a:endParaRPr>
        </a:p>
      </dgm:t>
    </dgm:pt>
    <dgm:pt modelId="{02D05275-41FF-4396-880A-949FAB1196DD}" type="parTrans" cxnId="{47C22CC9-8FC4-4E8A-B4EF-29BA47B97D69}">
      <dgm:prSet/>
      <dgm:spPr/>
      <dgm:t>
        <a:bodyPr/>
        <a:lstStyle/>
        <a:p>
          <a:endParaRPr lang="en-US"/>
        </a:p>
      </dgm:t>
    </dgm:pt>
    <dgm:pt modelId="{F06B3DDE-BF37-4E01-A08B-47F51741CEED}" type="sibTrans" cxnId="{47C22CC9-8FC4-4E8A-B4EF-29BA47B97D69}">
      <dgm:prSet/>
      <dgm:spPr/>
      <dgm:t>
        <a:bodyPr/>
        <a:lstStyle/>
        <a:p>
          <a:endParaRPr lang="en-US" dirty="0"/>
        </a:p>
      </dgm:t>
    </dgm:pt>
    <dgm:pt modelId="{7707126C-CEF7-4BAD-AFAC-4B1072C8439E}">
      <dgm:prSet custT="1"/>
      <dgm:spPr/>
      <dgm:t>
        <a:bodyPr/>
        <a:lstStyle/>
        <a:p>
          <a:r>
            <a:rPr lang="mn-MN" sz="1200" b="1" dirty="0" smtClean="0">
              <a:latin typeface="Arial" pitchFamily="34" charset="0"/>
              <a:cs typeface="Arial" pitchFamily="34" charset="0"/>
            </a:rPr>
            <a:t>Т</a:t>
          </a:r>
          <a:r>
            <a:rPr lang="mn-MN" sz="1100" b="1" dirty="0" smtClean="0">
              <a:latin typeface="Arial" pitchFamily="34" charset="0"/>
              <a:cs typeface="Arial" pitchFamily="34" charset="0"/>
            </a:rPr>
            <a:t>АНИЛЦУУЛГА</a:t>
          </a:r>
          <a:endParaRPr lang="en-US" sz="1000" b="1" dirty="0">
            <a:latin typeface="Arial" pitchFamily="34" charset="0"/>
            <a:cs typeface="Arial" pitchFamily="34" charset="0"/>
          </a:endParaRPr>
        </a:p>
      </dgm:t>
    </dgm:pt>
    <dgm:pt modelId="{66F710F6-5105-4B63-B2D9-90D8EB948F89}" type="parTrans" cxnId="{C35A798B-BCD0-442D-AE92-22844C4EC5A8}">
      <dgm:prSet/>
      <dgm:spPr/>
      <dgm:t>
        <a:bodyPr/>
        <a:lstStyle/>
        <a:p>
          <a:endParaRPr lang="en-US"/>
        </a:p>
      </dgm:t>
    </dgm:pt>
    <dgm:pt modelId="{1B95DA5F-E68B-4B40-8F83-E4EEFA2E0991}" type="sibTrans" cxnId="{C35A798B-BCD0-442D-AE92-22844C4EC5A8}">
      <dgm:prSet/>
      <dgm:spPr/>
      <dgm:t>
        <a:bodyPr/>
        <a:lstStyle/>
        <a:p>
          <a:endParaRPr lang="en-US" dirty="0"/>
        </a:p>
      </dgm:t>
    </dgm:pt>
    <dgm:pt modelId="{35D6E65A-907F-4628-B6BB-C1AE1DF67DDA}" type="pres">
      <dgm:prSet presAssocID="{860D30D2-8BB1-4312-9BBF-4B45FE55480F}" presName="Name0" presStyleCnt="0">
        <dgm:presLayoutVars>
          <dgm:chMax val="1"/>
          <dgm:dir/>
          <dgm:animLvl val="ctr"/>
          <dgm:resizeHandles val="exact"/>
        </dgm:presLayoutVars>
      </dgm:prSet>
      <dgm:spPr/>
      <dgm:t>
        <a:bodyPr/>
        <a:lstStyle/>
        <a:p>
          <a:endParaRPr lang="en-US"/>
        </a:p>
      </dgm:t>
    </dgm:pt>
    <dgm:pt modelId="{E976A39C-A7C1-4616-8D71-3A0182BB21E3}" type="pres">
      <dgm:prSet presAssocID="{A1E68DEC-B251-4207-A87E-5144FFE6AD6F}" presName="centerShape" presStyleLbl="node0" presStyleIdx="0" presStyleCnt="1"/>
      <dgm:spPr/>
      <dgm:t>
        <a:bodyPr/>
        <a:lstStyle/>
        <a:p>
          <a:endParaRPr lang="en-US"/>
        </a:p>
      </dgm:t>
    </dgm:pt>
    <dgm:pt modelId="{BD752A2C-E88E-4983-A9AF-C76A8344F436}" type="pres">
      <dgm:prSet presAssocID="{89411A4E-8DFB-408E-84EC-B481EEDAAC51}" presName="node" presStyleLbl="node1" presStyleIdx="0" presStyleCnt="7">
        <dgm:presLayoutVars>
          <dgm:bulletEnabled val="1"/>
        </dgm:presLayoutVars>
      </dgm:prSet>
      <dgm:spPr/>
      <dgm:t>
        <a:bodyPr/>
        <a:lstStyle/>
        <a:p>
          <a:endParaRPr lang="en-US"/>
        </a:p>
      </dgm:t>
    </dgm:pt>
    <dgm:pt modelId="{92352B67-BA57-4ADF-9AB9-E46D4E174AC8}" type="pres">
      <dgm:prSet presAssocID="{89411A4E-8DFB-408E-84EC-B481EEDAAC51}" presName="dummy" presStyleCnt="0"/>
      <dgm:spPr/>
      <dgm:t>
        <a:bodyPr/>
        <a:lstStyle/>
        <a:p>
          <a:endParaRPr lang="en-US"/>
        </a:p>
      </dgm:t>
    </dgm:pt>
    <dgm:pt modelId="{7C64D001-C731-444C-ADA3-D10A55DCDCA4}" type="pres">
      <dgm:prSet presAssocID="{BD99E7B1-638F-41E3-8505-56FAF4B094F8}" presName="sibTrans" presStyleLbl="sibTrans2D1" presStyleIdx="0" presStyleCnt="7"/>
      <dgm:spPr/>
      <dgm:t>
        <a:bodyPr/>
        <a:lstStyle/>
        <a:p>
          <a:endParaRPr lang="en-US"/>
        </a:p>
      </dgm:t>
    </dgm:pt>
    <dgm:pt modelId="{12B793E8-F2B2-4498-974C-7F87F72D94E0}" type="pres">
      <dgm:prSet presAssocID="{7707126C-CEF7-4BAD-AFAC-4B1072C8439E}" presName="node" presStyleLbl="node1" presStyleIdx="1" presStyleCnt="7" custRadScaleRad="102451" custRadScaleInc="-3022">
        <dgm:presLayoutVars>
          <dgm:bulletEnabled val="1"/>
        </dgm:presLayoutVars>
      </dgm:prSet>
      <dgm:spPr/>
      <dgm:t>
        <a:bodyPr/>
        <a:lstStyle/>
        <a:p>
          <a:endParaRPr lang="en-US"/>
        </a:p>
      </dgm:t>
    </dgm:pt>
    <dgm:pt modelId="{17786D29-6457-4E8D-BDB5-B26DD9B9CD36}" type="pres">
      <dgm:prSet presAssocID="{7707126C-CEF7-4BAD-AFAC-4B1072C8439E}" presName="dummy" presStyleCnt="0"/>
      <dgm:spPr/>
      <dgm:t>
        <a:bodyPr/>
        <a:lstStyle/>
        <a:p>
          <a:endParaRPr lang="en-US"/>
        </a:p>
      </dgm:t>
    </dgm:pt>
    <dgm:pt modelId="{E7BAB943-E872-4480-9D66-F7ED1A0930AE}" type="pres">
      <dgm:prSet presAssocID="{1B95DA5F-E68B-4B40-8F83-E4EEFA2E0991}" presName="sibTrans" presStyleLbl="sibTrans2D1" presStyleIdx="1" presStyleCnt="7"/>
      <dgm:spPr/>
      <dgm:t>
        <a:bodyPr/>
        <a:lstStyle/>
        <a:p>
          <a:endParaRPr lang="en-US"/>
        </a:p>
      </dgm:t>
    </dgm:pt>
    <dgm:pt modelId="{6E45CC10-3AE9-49FD-BA7B-A53FFF6415BD}" type="pres">
      <dgm:prSet presAssocID="{8BAF29AF-F58B-42EB-A7D4-9ACE91FEBB16}" presName="node" presStyleLbl="node1" presStyleIdx="2" presStyleCnt="7">
        <dgm:presLayoutVars>
          <dgm:bulletEnabled val="1"/>
        </dgm:presLayoutVars>
      </dgm:prSet>
      <dgm:spPr/>
      <dgm:t>
        <a:bodyPr/>
        <a:lstStyle/>
        <a:p>
          <a:endParaRPr lang="en-US"/>
        </a:p>
      </dgm:t>
    </dgm:pt>
    <dgm:pt modelId="{24AD6818-5FE0-46E3-A2C8-4BB00A585BD7}" type="pres">
      <dgm:prSet presAssocID="{8BAF29AF-F58B-42EB-A7D4-9ACE91FEBB16}" presName="dummy" presStyleCnt="0"/>
      <dgm:spPr/>
      <dgm:t>
        <a:bodyPr/>
        <a:lstStyle/>
        <a:p>
          <a:endParaRPr lang="en-US"/>
        </a:p>
      </dgm:t>
    </dgm:pt>
    <dgm:pt modelId="{FEEDF9C0-7191-42E9-A31A-A2BB584BFA3A}" type="pres">
      <dgm:prSet presAssocID="{F06B3DDE-BF37-4E01-A08B-47F51741CEED}" presName="sibTrans" presStyleLbl="sibTrans2D1" presStyleIdx="2" presStyleCnt="7" custLinFactNeighborX="-265" custLinFactNeighborY="1171"/>
      <dgm:spPr/>
      <dgm:t>
        <a:bodyPr/>
        <a:lstStyle/>
        <a:p>
          <a:endParaRPr lang="en-US"/>
        </a:p>
      </dgm:t>
    </dgm:pt>
    <dgm:pt modelId="{9D0CD583-A814-4DF7-A83F-DB366BC803EA}" type="pres">
      <dgm:prSet presAssocID="{44C30AF6-C5EC-4D04-A016-FD4B2EB90B24}" presName="node" presStyleLbl="node1" presStyleIdx="3" presStyleCnt="7">
        <dgm:presLayoutVars>
          <dgm:bulletEnabled val="1"/>
        </dgm:presLayoutVars>
      </dgm:prSet>
      <dgm:spPr/>
      <dgm:t>
        <a:bodyPr/>
        <a:lstStyle/>
        <a:p>
          <a:endParaRPr lang="en-US"/>
        </a:p>
      </dgm:t>
    </dgm:pt>
    <dgm:pt modelId="{2349BD0D-F6EA-4EE9-8956-096C061572CA}" type="pres">
      <dgm:prSet presAssocID="{44C30AF6-C5EC-4D04-A016-FD4B2EB90B24}" presName="dummy" presStyleCnt="0"/>
      <dgm:spPr/>
      <dgm:t>
        <a:bodyPr/>
        <a:lstStyle/>
        <a:p>
          <a:endParaRPr lang="en-US"/>
        </a:p>
      </dgm:t>
    </dgm:pt>
    <dgm:pt modelId="{6E29595E-03EA-403C-9B12-EDFF7E80A356}" type="pres">
      <dgm:prSet presAssocID="{0D49E211-595C-4C02-8DED-9F70DE432C40}" presName="sibTrans" presStyleLbl="sibTrans2D1" presStyleIdx="3" presStyleCnt="7"/>
      <dgm:spPr/>
      <dgm:t>
        <a:bodyPr/>
        <a:lstStyle/>
        <a:p>
          <a:endParaRPr lang="en-US"/>
        </a:p>
      </dgm:t>
    </dgm:pt>
    <dgm:pt modelId="{C12B4D67-48DC-49FC-B368-35F47688E088}" type="pres">
      <dgm:prSet presAssocID="{C5EE077D-0083-4F6C-A50B-5AC7D6FAE948}" presName="node" presStyleLbl="node1" presStyleIdx="4" presStyleCnt="7">
        <dgm:presLayoutVars>
          <dgm:bulletEnabled val="1"/>
        </dgm:presLayoutVars>
      </dgm:prSet>
      <dgm:spPr/>
      <dgm:t>
        <a:bodyPr/>
        <a:lstStyle/>
        <a:p>
          <a:endParaRPr lang="en-US"/>
        </a:p>
      </dgm:t>
    </dgm:pt>
    <dgm:pt modelId="{64C24A90-F90F-4773-95AB-A8DB621F3D21}" type="pres">
      <dgm:prSet presAssocID="{C5EE077D-0083-4F6C-A50B-5AC7D6FAE948}" presName="dummy" presStyleCnt="0"/>
      <dgm:spPr/>
      <dgm:t>
        <a:bodyPr/>
        <a:lstStyle/>
        <a:p>
          <a:endParaRPr lang="en-US"/>
        </a:p>
      </dgm:t>
    </dgm:pt>
    <dgm:pt modelId="{B0BED718-89BC-403F-B777-1857DE149DD6}" type="pres">
      <dgm:prSet presAssocID="{378B1EBC-F8C5-406A-BE70-F3A0B6303A75}" presName="sibTrans" presStyleLbl="sibTrans2D1" presStyleIdx="4" presStyleCnt="7"/>
      <dgm:spPr/>
      <dgm:t>
        <a:bodyPr/>
        <a:lstStyle/>
        <a:p>
          <a:endParaRPr lang="en-US"/>
        </a:p>
      </dgm:t>
    </dgm:pt>
    <dgm:pt modelId="{5020FF7C-8A21-494D-9DA3-41A63AE17044}" type="pres">
      <dgm:prSet presAssocID="{9C0823F8-81D2-4616-827C-49F8A432032F}" presName="node" presStyleLbl="node1" presStyleIdx="5" presStyleCnt="7">
        <dgm:presLayoutVars>
          <dgm:bulletEnabled val="1"/>
        </dgm:presLayoutVars>
      </dgm:prSet>
      <dgm:spPr/>
      <dgm:t>
        <a:bodyPr/>
        <a:lstStyle/>
        <a:p>
          <a:endParaRPr lang="en-US"/>
        </a:p>
      </dgm:t>
    </dgm:pt>
    <dgm:pt modelId="{869988D7-FA74-4233-995D-203EA6C33321}" type="pres">
      <dgm:prSet presAssocID="{9C0823F8-81D2-4616-827C-49F8A432032F}" presName="dummy" presStyleCnt="0"/>
      <dgm:spPr/>
      <dgm:t>
        <a:bodyPr/>
        <a:lstStyle/>
        <a:p>
          <a:endParaRPr lang="en-US"/>
        </a:p>
      </dgm:t>
    </dgm:pt>
    <dgm:pt modelId="{7BAA3A6C-A58D-4C89-BCB7-64CA373D8BEB}" type="pres">
      <dgm:prSet presAssocID="{0BBC959D-E650-41E5-A812-410721F88A68}" presName="sibTrans" presStyleLbl="sibTrans2D1" presStyleIdx="5" presStyleCnt="7"/>
      <dgm:spPr/>
      <dgm:t>
        <a:bodyPr/>
        <a:lstStyle/>
        <a:p>
          <a:endParaRPr lang="en-US"/>
        </a:p>
      </dgm:t>
    </dgm:pt>
    <dgm:pt modelId="{D91B160B-0169-41E1-B330-19664B263116}" type="pres">
      <dgm:prSet presAssocID="{EE66C2FD-980A-4C24-9423-BBBD4BE19DD3}" presName="node" presStyleLbl="node1" presStyleIdx="6" presStyleCnt="7" custRadScaleRad="99760" custRadScaleInc="10414">
        <dgm:presLayoutVars>
          <dgm:bulletEnabled val="1"/>
        </dgm:presLayoutVars>
      </dgm:prSet>
      <dgm:spPr/>
      <dgm:t>
        <a:bodyPr/>
        <a:lstStyle/>
        <a:p>
          <a:endParaRPr lang="en-US"/>
        </a:p>
      </dgm:t>
    </dgm:pt>
    <dgm:pt modelId="{719E3292-0B25-442A-A075-00F389A1A058}" type="pres">
      <dgm:prSet presAssocID="{EE66C2FD-980A-4C24-9423-BBBD4BE19DD3}" presName="dummy" presStyleCnt="0"/>
      <dgm:spPr/>
      <dgm:t>
        <a:bodyPr/>
        <a:lstStyle/>
        <a:p>
          <a:endParaRPr lang="en-US"/>
        </a:p>
      </dgm:t>
    </dgm:pt>
    <dgm:pt modelId="{FC4C2EA2-59C8-4BE3-88BA-1AE1CA735EAE}" type="pres">
      <dgm:prSet presAssocID="{9FBD495D-2F87-4C52-A798-F9D662BE8453}" presName="sibTrans" presStyleLbl="sibTrans2D1" presStyleIdx="6" presStyleCnt="7"/>
      <dgm:spPr/>
      <dgm:t>
        <a:bodyPr/>
        <a:lstStyle/>
        <a:p>
          <a:endParaRPr lang="en-US"/>
        </a:p>
      </dgm:t>
    </dgm:pt>
  </dgm:ptLst>
  <dgm:cxnLst>
    <dgm:cxn modelId="{3F090B72-201C-45CE-8EA6-B9A65CF16B65}" type="presOf" srcId="{89411A4E-8DFB-408E-84EC-B481EEDAAC51}" destId="{BD752A2C-E88E-4983-A9AF-C76A8344F436}" srcOrd="0" destOrd="0" presId="urn:microsoft.com/office/officeart/2005/8/layout/radial6"/>
    <dgm:cxn modelId="{B878B9D8-CC14-4148-ABE6-C8223F866C7E}" srcId="{A1E68DEC-B251-4207-A87E-5144FFE6AD6F}" destId="{C5EE077D-0083-4F6C-A50B-5AC7D6FAE948}" srcOrd="4" destOrd="0" parTransId="{5A1CBCED-29D6-4F9E-BB92-379F1559E569}" sibTransId="{378B1EBC-F8C5-406A-BE70-F3A0B6303A75}"/>
    <dgm:cxn modelId="{7A96792D-3DE5-4E01-8830-ED3B82CB5965}" type="presOf" srcId="{F06B3DDE-BF37-4E01-A08B-47F51741CEED}" destId="{FEEDF9C0-7191-42E9-A31A-A2BB584BFA3A}" srcOrd="0" destOrd="0" presId="urn:microsoft.com/office/officeart/2005/8/layout/radial6"/>
    <dgm:cxn modelId="{BC121CB5-C2D8-4BCD-A409-6FCFE93D9651}" srcId="{A1E68DEC-B251-4207-A87E-5144FFE6AD6F}" destId="{9C0823F8-81D2-4616-827C-49F8A432032F}" srcOrd="5" destOrd="0" parTransId="{7C1B3A06-E20C-4000-AE0E-F55CA01A2A7F}" sibTransId="{0BBC959D-E650-41E5-A812-410721F88A68}"/>
    <dgm:cxn modelId="{8F1BE226-5F65-448A-A9A9-3C367B8DC729}" srcId="{A1E68DEC-B251-4207-A87E-5144FFE6AD6F}" destId="{EE66C2FD-980A-4C24-9423-BBBD4BE19DD3}" srcOrd="6" destOrd="0" parTransId="{3CAB459F-DB6D-4D54-87EF-86C292DBFA6A}" sibTransId="{9FBD495D-2F87-4C52-A798-F9D662BE8453}"/>
    <dgm:cxn modelId="{3EDAD796-486A-4223-817A-3B74C20350A2}" type="presOf" srcId="{8BAF29AF-F58B-42EB-A7D4-9ACE91FEBB16}" destId="{6E45CC10-3AE9-49FD-BA7B-A53FFF6415BD}" srcOrd="0" destOrd="0" presId="urn:microsoft.com/office/officeart/2005/8/layout/radial6"/>
    <dgm:cxn modelId="{C7629A95-C803-4AE9-A875-7518FB8DF3C4}" type="presOf" srcId="{1B95DA5F-E68B-4B40-8F83-E4EEFA2E0991}" destId="{E7BAB943-E872-4480-9D66-F7ED1A0930AE}" srcOrd="0" destOrd="0" presId="urn:microsoft.com/office/officeart/2005/8/layout/radial6"/>
    <dgm:cxn modelId="{AF98B9BB-7AE7-4B5F-BD65-8C9499D0483B}" type="presOf" srcId="{9FBD495D-2F87-4C52-A798-F9D662BE8453}" destId="{FC4C2EA2-59C8-4BE3-88BA-1AE1CA735EAE}" srcOrd="0" destOrd="0" presId="urn:microsoft.com/office/officeart/2005/8/layout/radial6"/>
    <dgm:cxn modelId="{C35A798B-BCD0-442D-AE92-22844C4EC5A8}" srcId="{A1E68DEC-B251-4207-A87E-5144FFE6AD6F}" destId="{7707126C-CEF7-4BAD-AFAC-4B1072C8439E}" srcOrd="1" destOrd="0" parTransId="{66F710F6-5105-4B63-B2D9-90D8EB948F89}" sibTransId="{1B95DA5F-E68B-4B40-8F83-E4EEFA2E0991}"/>
    <dgm:cxn modelId="{FE0BD47E-6A22-4BEF-A442-533A78ED73E5}" srcId="{860D30D2-8BB1-4312-9BBF-4B45FE55480F}" destId="{A1E68DEC-B251-4207-A87E-5144FFE6AD6F}" srcOrd="0" destOrd="0" parTransId="{C96547B8-2626-42B9-A55A-DB305AF2CE92}" sibTransId="{E7D02EC7-0718-4CAB-8338-0BEE39F284D9}"/>
    <dgm:cxn modelId="{7449663A-0317-4F0E-BC52-5064EA874A92}" type="presOf" srcId="{EE66C2FD-980A-4C24-9423-BBBD4BE19DD3}" destId="{D91B160B-0169-41E1-B330-19664B263116}" srcOrd="0" destOrd="0" presId="urn:microsoft.com/office/officeart/2005/8/layout/radial6"/>
    <dgm:cxn modelId="{AD7E6D93-DB9A-4648-9FD4-5AF367148E6B}" type="presOf" srcId="{0D49E211-595C-4C02-8DED-9F70DE432C40}" destId="{6E29595E-03EA-403C-9B12-EDFF7E80A356}" srcOrd="0" destOrd="0" presId="urn:microsoft.com/office/officeart/2005/8/layout/radial6"/>
    <dgm:cxn modelId="{656C8F65-A59C-4968-9AD5-14D25E052EFE}" type="presOf" srcId="{C5EE077D-0083-4F6C-A50B-5AC7D6FAE948}" destId="{C12B4D67-48DC-49FC-B368-35F47688E088}" srcOrd="0" destOrd="0" presId="urn:microsoft.com/office/officeart/2005/8/layout/radial6"/>
    <dgm:cxn modelId="{ABE20E3A-7F9E-40D7-A329-B7AFC1C16184}" srcId="{A1E68DEC-B251-4207-A87E-5144FFE6AD6F}" destId="{44C30AF6-C5EC-4D04-A016-FD4B2EB90B24}" srcOrd="3" destOrd="0" parTransId="{9FC9FECF-6D66-4BA1-A769-5851F56F231A}" sibTransId="{0D49E211-595C-4C02-8DED-9F70DE432C40}"/>
    <dgm:cxn modelId="{016D599E-A0AB-41F0-A8AA-E19D09F7BB20}" type="presOf" srcId="{378B1EBC-F8C5-406A-BE70-F3A0B6303A75}" destId="{B0BED718-89BC-403F-B777-1857DE149DD6}" srcOrd="0" destOrd="0" presId="urn:microsoft.com/office/officeart/2005/8/layout/radial6"/>
    <dgm:cxn modelId="{5BCEEFAE-2A84-44A3-A2B6-8939DAE9C782}" type="presOf" srcId="{860D30D2-8BB1-4312-9BBF-4B45FE55480F}" destId="{35D6E65A-907F-4628-B6BB-C1AE1DF67DDA}" srcOrd="0" destOrd="0" presId="urn:microsoft.com/office/officeart/2005/8/layout/radial6"/>
    <dgm:cxn modelId="{2A0587B1-298F-4BCD-9DD6-22FF0223D56F}" srcId="{A1E68DEC-B251-4207-A87E-5144FFE6AD6F}" destId="{89411A4E-8DFB-408E-84EC-B481EEDAAC51}" srcOrd="0" destOrd="0" parTransId="{F2B0BCA1-3E49-4C50-8E76-3BB39CA5305C}" sibTransId="{BD99E7B1-638F-41E3-8505-56FAF4B094F8}"/>
    <dgm:cxn modelId="{47C22CC9-8FC4-4E8A-B4EF-29BA47B97D69}" srcId="{A1E68DEC-B251-4207-A87E-5144FFE6AD6F}" destId="{8BAF29AF-F58B-42EB-A7D4-9ACE91FEBB16}" srcOrd="2" destOrd="0" parTransId="{02D05275-41FF-4396-880A-949FAB1196DD}" sibTransId="{F06B3DDE-BF37-4E01-A08B-47F51741CEED}"/>
    <dgm:cxn modelId="{F51D31FB-7128-4E10-A3CA-3E2CE9953D4C}" type="presOf" srcId="{7707126C-CEF7-4BAD-AFAC-4B1072C8439E}" destId="{12B793E8-F2B2-4498-974C-7F87F72D94E0}" srcOrd="0" destOrd="0" presId="urn:microsoft.com/office/officeart/2005/8/layout/radial6"/>
    <dgm:cxn modelId="{D6BC60A2-11EB-4CCB-88EF-C2397967086A}" type="presOf" srcId="{9C0823F8-81D2-4616-827C-49F8A432032F}" destId="{5020FF7C-8A21-494D-9DA3-41A63AE17044}" srcOrd="0" destOrd="0" presId="urn:microsoft.com/office/officeart/2005/8/layout/radial6"/>
    <dgm:cxn modelId="{D5AD7ABF-80A9-4CA4-A126-44D55274880A}" type="presOf" srcId="{0BBC959D-E650-41E5-A812-410721F88A68}" destId="{7BAA3A6C-A58D-4C89-BCB7-64CA373D8BEB}" srcOrd="0" destOrd="0" presId="urn:microsoft.com/office/officeart/2005/8/layout/radial6"/>
    <dgm:cxn modelId="{0721622B-D2BF-4F0A-8A48-C48CD784D3EE}" type="presOf" srcId="{BD99E7B1-638F-41E3-8505-56FAF4B094F8}" destId="{7C64D001-C731-444C-ADA3-D10A55DCDCA4}" srcOrd="0" destOrd="0" presId="urn:microsoft.com/office/officeart/2005/8/layout/radial6"/>
    <dgm:cxn modelId="{8B45E09D-F9ED-4346-8DB5-26A088BBC3CF}" type="presOf" srcId="{44C30AF6-C5EC-4D04-A016-FD4B2EB90B24}" destId="{9D0CD583-A814-4DF7-A83F-DB366BC803EA}" srcOrd="0" destOrd="0" presId="urn:microsoft.com/office/officeart/2005/8/layout/radial6"/>
    <dgm:cxn modelId="{64B64EFF-C8BE-438A-B27E-452B97310CAB}" type="presOf" srcId="{A1E68DEC-B251-4207-A87E-5144FFE6AD6F}" destId="{E976A39C-A7C1-4616-8D71-3A0182BB21E3}" srcOrd="0" destOrd="0" presId="urn:microsoft.com/office/officeart/2005/8/layout/radial6"/>
    <dgm:cxn modelId="{E343D318-E958-4244-8080-83FE610017C1}" type="presParOf" srcId="{35D6E65A-907F-4628-B6BB-C1AE1DF67DDA}" destId="{E976A39C-A7C1-4616-8D71-3A0182BB21E3}" srcOrd="0" destOrd="0" presId="urn:microsoft.com/office/officeart/2005/8/layout/radial6"/>
    <dgm:cxn modelId="{50FCDF7E-D1A5-445F-8F73-3819CC2A9801}" type="presParOf" srcId="{35D6E65A-907F-4628-B6BB-C1AE1DF67DDA}" destId="{BD752A2C-E88E-4983-A9AF-C76A8344F436}" srcOrd="1" destOrd="0" presId="urn:microsoft.com/office/officeart/2005/8/layout/radial6"/>
    <dgm:cxn modelId="{C584951B-C864-4D79-830B-385FD64FB32E}" type="presParOf" srcId="{35D6E65A-907F-4628-B6BB-C1AE1DF67DDA}" destId="{92352B67-BA57-4ADF-9AB9-E46D4E174AC8}" srcOrd="2" destOrd="0" presId="urn:microsoft.com/office/officeart/2005/8/layout/radial6"/>
    <dgm:cxn modelId="{A2A2E08A-3495-4A44-BBB0-7A1122041966}" type="presParOf" srcId="{35D6E65A-907F-4628-B6BB-C1AE1DF67DDA}" destId="{7C64D001-C731-444C-ADA3-D10A55DCDCA4}" srcOrd="3" destOrd="0" presId="urn:microsoft.com/office/officeart/2005/8/layout/radial6"/>
    <dgm:cxn modelId="{58E71C10-5140-48C5-B2E8-091BA749F174}" type="presParOf" srcId="{35D6E65A-907F-4628-B6BB-C1AE1DF67DDA}" destId="{12B793E8-F2B2-4498-974C-7F87F72D94E0}" srcOrd="4" destOrd="0" presId="urn:microsoft.com/office/officeart/2005/8/layout/radial6"/>
    <dgm:cxn modelId="{8F942CF7-A674-4829-8F50-9BB91C8D21A8}" type="presParOf" srcId="{35D6E65A-907F-4628-B6BB-C1AE1DF67DDA}" destId="{17786D29-6457-4E8D-BDB5-B26DD9B9CD36}" srcOrd="5" destOrd="0" presId="urn:microsoft.com/office/officeart/2005/8/layout/radial6"/>
    <dgm:cxn modelId="{BB523CCA-0D5F-4AC3-A200-B30347ED7301}" type="presParOf" srcId="{35D6E65A-907F-4628-B6BB-C1AE1DF67DDA}" destId="{E7BAB943-E872-4480-9D66-F7ED1A0930AE}" srcOrd="6" destOrd="0" presId="urn:microsoft.com/office/officeart/2005/8/layout/radial6"/>
    <dgm:cxn modelId="{707A7B6C-6AEF-4AD1-A18F-B87B7B62B5B2}" type="presParOf" srcId="{35D6E65A-907F-4628-B6BB-C1AE1DF67DDA}" destId="{6E45CC10-3AE9-49FD-BA7B-A53FFF6415BD}" srcOrd="7" destOrd="0" presId="urn:microsoft.com/office/officeart/2005/8/layout/radial6"/>
    <dgm:cxn modelId="{CFA711A0-6D31-4E1E-8F40-0A170DCE37AC}" type="presParOf" srcId="{35D6E65A-907F-4628-B6BB-C1AE1DF67DDA}" destId="{24AD6818-5FE0-46E3-A2C8-4BB00A585BD7}" srcOrd="8" destOrd="0" presId="urn:microsoft.com/office/officeart/2005/8/layout/radial6"/>
    <dgm:cxn modelId="{7AC1B428-7A78-4F0B-AB2C-A635D6C30D2D}" type="presParOf" srcId="{35D6E65A-907F-4628-B6BB-C1AE1DF67DDA}" destId="{FEEDF9C0-7191-42E9-A31A-A2BB584BFA3A}" srcOrd="9" destOrd="0" presId="urn:microsoft.com/office/officeart/2005/8/layout/radial6"/>
    <dgm:cxn modelId="{1E63122F-55CB-486E-80B5-0845FD2814A1}" type="presParOf" srcId="{35D6E65A-907F-4628-B6BB-C1AE1DF67DDA}" destId="{9D0CD583-A814-4DF7-A83F-DB366BC803EA}" srcOrd="10" destOrd="0" presId="urn:microsoft.com/office/officeart/2005/8/layout/radial6"/>
    <dgm:cxn modelId="{F1E59AF1-0683-4A5A-872E-DFFFE4F6A1A8}" type="presParOf" srcId="{35D6E65A-907F-4628-B6BB-C1AE1DF67DDA}" destId="{2349BD0D-F6EA-4EE9-8956-096C061572CA}" srcOrd="11" destOrd="0" presId="urn:microsoft.com/office/officeart/2005/8/layout/radial6"/>
    <dgm:cxn modelId="{0AB7C29F-F714-420B-9214-9ED850574631}" type="presParOf" srcId="{35D6E65A-907F-4628-B6BB-C1AE1DF67DDA}" destId="{6E29595E-03EA-403C-9B12-EDFF7E80A356}" srcOrd="12" destOrd="0" presId="urn:microsoft.com/office/officeart/2005/8/layout/radial6"/>
    <dgm:cxn modelId="{1CF847B0-8A2D-40BF-B10B-56D4543F9755}" type="presParOf" srcId="{35D6E65A-907F-4628-B6BB-C1AE1DF67DDA}" destId="{C12B4D67-48DC-49FC-B368-35F47688E088}" srcOrd="13" destOrd="0" presId="urn:microsoft.com/office/officeart/2005/8/layout/radial6"/>
    <dgm:cxn modelId="{82848E14-C452-4029-83E9-FFB656547971}" type="presParOf" srcId="{35D6E65A-907F-4628-B6BB-C1AE1DF67DDA}" destId="{64C24A90-F90F-4773-95AB-A8DB621F3D21}" srcOrd="14" destOrd="0" presId="urn:microsoft.com/office/officeart/2005/8/layout/radial6"/>
    <dgm:cxn modelId="{73CE73EB-6A05-4570-A131-1B51B655CEBC}" type="presParOf" srcId="{35D6E65A-907F-4628-B6BB-C1AE1DF67DDA}" destId="{B0BED718-89BC-403F-B777-1857DE149DD6}" srcOrd="15" destOrd="0" presId="urn:microsoft.com/office/officeart/2005/8/layout/radial6"/>
    <dgm:cxn modelId="{5CAAD6ED-40A9-408F-B575-E8931E602CD4}" type="presParOf" srcId="{35D6E65A-907F-4628-B6BB-C1AE1DF67DDA}" destId="{5020FF7C-8A21-494D-9DA3-41A63AE17044}" srcOrd="16" destOrd="0" presId="urn:microsoft.com/office/officeart/2005/8/layout/radial6"/>
    <dgm:cxn modelId="{75AB07A1-F5AB-4654-AE80-907290C4C64F}" type="presParOf" srcId="{35D6E65A-907F-4628-B6BB-C1AE1DF67DDA}" destId="{869988D7-FA74-4233-995D-203EA6C33321}" srcOrd="17" destOrd="0" presId="urn:microsoft.com/office/officeart/2005/8/layout/radial6"/>
    <dgm:cxn modelId="{A2BFDE2A-81A5-4B54-B706-D1CB5DA456D6}" type="presParOf" srcId="{35D6E65A-907F-4628-B6BB-C1AE1DF67DDA}" destId="{7BAA3A6C-A58D-4C89-BCB7-64CA373D8BEB}" srcOrd="18" destOrd="0" presId="urn:microsoft.com/office/officeart/2005/8/layout/radial6"/>
    <dgm:cxn modelId="{7F2C9AC7-3555-410C-BC1D-0E0D7E4E9391}" type="presParOf" srcId="{35D6E65A-907F-4628-B6BB-C1AE1DF67DDA}" destId="{D91B160B-0169-41E1-B330-19664B263116}" srcOrd="19" destOrd="0" presId="urn:microsoft.com/office/officeart/2005/8/layout/radial6"/>
    <dgm:cxn modelId="{8FD0452B-C2F2-4BDC-885C-604B4D4CC8AE}" type="presParOf" srcId="{35D6E65A-907F-4628-B6BB-C1AE1DF67DDA}" destId="{719E3292-0B25-442A-A075-00F389A1A058}" srcOrd="20" destOrd="0" presId="urn:microsoft.com/office/officeart/2005/8/layout/radial6"/>
    <dgm:cxn modelId="{42AB2122-1A36-4AA9-B894-BDA4BE249824}" type="presParOf" srcId="{35D6E65A-907F-4628-B6BB-C1AE1DF67DDA}" destId="{FC4C2EA2-59C8-4BE3-88BA-1AE1CA735EAE}" srcOrd="21"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DEC98E-9667-4157-B68E-21A1EA9D6095}">
      <dsp:nvSpPr>
        <dsp:cNvPr id="0" name=""/>
        <dsp:cNvSpPr/>
      </dsp:nvSpPr>
      <dsp:spPr>
        <a:xfrm>
          <a:off x="530176" y="596968"/>
          <a:ext cx="6256070" cy="1105370"/>
        </a:xfrm>
        <a:prstGeom prst="roundRect">
          <a:avLst>
            <a:gd name="adj" fmla="val 10000"/>
          </a:avLst>
        </a:prstGeom>
        <a:solidFill>
          <a:srgbClr val="92D050"/>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solidFill>
                <a:schemeClr val="tx1"/>
              </a:solidFill>
              <a:latin typeface="Arial" pitchFamily="34" charset="0"/>
              <a:cs typeface="Arial" pitchFamily="34" charset="0"/>
            </a:rPr>
            <a:t>Байгууллагын нийт  албан хаагчид  албан хэрэг хөтлөлттэй холбоотой журмыг дагаж мөрдөх үүрэгтэй.</a:t>
          </a:r>
          <a:endParaRPr lang="en-US" sz="2800" kern="1200" dirty="0">
            <a:solidFill>
              <a:schemeClr val="tx1"/>
            </a:solidFill>
            <a:latin typeface="Arial" pitchFamily="34" charset="0"/>
            <a:cs typeface="Arial" pitchFamily="34" charset="0"/>
          </a:endParaRPr>
        </a:p>
      </dsp:txBody>
      <dsp:txXfrm>
        <a:off x="530176" y="596968"/>
        <a:ext cx="6256070" cy="1105370"/>
      </dsp:txXfrm>
    </dsp:sp>
    <dsp:sp modelId="{CEDC6060-414F-4435-A00C-65434FDA110C}">
      <dsp:nvSpPr>
        <dsp:cNvPr id="0" name=""/>
        <dsp:cNvSpPr/>
      </dsp:nvSpPr>
      <dsp:spPr>
        <a:xfrm>
          <a:off x="2073449" y="1702338"/>
          <a:ext cx="1584762" cy="1797482"/>
        </a:xfrm>
        <a:custGeom>
          <a:avLst/>
          <a:gdLst/>
          <a:ahLst/>
          <a:cxnLst/>
          <a:rect l="0" t="0" r="0" b="0"/>
          <a:pathLst>
            <a:path>
              <a:moveTo>
                <a:pt x="1584762" y="0"/>
              </a:moveTo>
              <a:lnTo>
                <a:pt x="1584762" y="898741"/>
              </a:lnTo>
              <a:lnTo>
                <a:pt x="0" y="898741"/>
              </a:lnTo>
              <a:lnTo>
                <a:pt x="0" y="1797482"/>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EE2E3BF-679D-40DB-B1C0-22B211C9C645}">
      <dsp:nvSpPr>
        <dsp:cNvPr id="0" name=""/>
        <dsp:cNvSpPr/>
      </dsp:nvSpPr>
      <dsp:spPr>
        <a:xfrm rot="10800000" flipV="1">
          <a:off x="612835" y="3499821"/>
          <a:ext cx="2921228" cy="1800723"/>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latin typeface="Arial" pitchFamily="34" charset="0"/>
              <a:cs typeface="Arial" pitchFamily="34" charset="0"/>
            </a:rPr>
            <a:t>Удирдлагын үйл ажиллагааг баримтжуулах</a:t>
          </a:r>
          <a:endParaRPr lang="en-US" sz="2800" kern="1200" dirty="0">
            <a:latin typeface="Arial" pitchFamily="34" charset="0"/>
            <a:cs typeface="Arial" pitchFamily="34" charset="0"/>
          </a:endParaRPr>
        </a:p>
      </dsp:txBody>
      <dsp:txXfrm rot="10800000" flipV="1">
        <a:off x="612835" y="3499821"/>
        <a:ext cx="2921228" cy="1800723"/>
      </dsp:txXfrm>
    </dsp:sp>
    <dsp:sp modelId="{15878B8F-4EE8-40C3-A23D-45A6F914B76E}">
      <dsp:nvSpPr>
        <dsp:cNvPr id="0" name=""/>
        <dsp:cNvSpPr/>
      </dsp:nvSpPr>
      <dsp:spPr>
        <a:xfrm>
          <a:off x="1313130" y="5300544"/>
          <a:ext cx="760318" cy="843986"/>
        </a:xfrm>
        <a:custGeom>
          <a:avLst/>
          <a:gdLst/>
          <a:ahLst/>
          <a:cxnLst/>
          <a:rect l="0" t="0" r="0" b="0"/>
          <a:pathLst>
            <a:path>
              <a:moveTo>
                <a:pt x="760318" y="0"/>
              </a:moveTo>
              <a:lnTo>
                <a:pt x="760318" y="421993"/>
              </a:lnTo>
              <a:lnTo>
                <a:pt x="0" y="421993"/>
              </a:lnTo>
              <a:lnTo>
                <a:pt x="0" y="843986"/>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A47E8BC-BAEA-47B5-9C39-B57D3C43FB1B}">
      <dsp:nvSpPr>
        <dsp:cNvPr id="0" name=""/>
        <dsp:cNvSpPr/>
      </dsp:nvSpPr>
      <dsp:spPr>
        <a:xfrm rot="10800000" flipV="1">
          <a:off x="284484" y="6144530"/>
          <a:ext cx="2057293" cy="1278343"/>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mn-MN" sz="2400" kern="1200" dirty="0" smtClean="0">
              <a:latin typeface="Arial" pitchFamily="34" charset="0"/>
              <a:cs typeface="Arial" pitchFamily="34" charset="0"/>
            </a:rPr>
            <a:t>Албан бичиг баримтыг эмхлэн бүрдүүлэх </a:t>
          </a:r>
          <a:endParaRPr lang="en-US" sz="2400" kern="1200" dirty="0">
            <a:latin typeface="Arial" pitchFamily="34" charset="0"/>
            <a:cs typeface="Arial" pitchFamily="34" charset="0"/>
          </a:endParaRPr>
        </a:p>
      </dsp:txBody>
      <dsp:txXfrm rot="10800000" flipV="1">
        <a:off x="284484" y="6144530"/>
        <a:ext cx="2057293" cy="1278343"/>
      </dsp:txXfrm>
    </dsp:sp>
    <dsp:sp modelId="{14BBCCB3-9DFF-42D7-A9DF-02948E168002}">
      <dsp:nvSpPr>
        <dsp:cNvPr id="0" name=""/>
        <dsp:cNvSpPr/>
      </dsp:nvSpPr>
      <dsp:spPr>
        <a:xfrm>
          <a:off x="2073449" y="5300544"/>
          <a:ext cx="1559085" cy="772508"/>
        </a:xfrm>
        <a:custGeom>
          <a:avLst/>
          <a:gdLst/>
          <a:ahLst/>
          <a:cxnLst/>
          <a:rect l="0" t="0" r="0" b="0"/>
          <a:pathLst>
            <a:path>
              <a:moveTo>
                <a:pt x="0" y="0"/>
              </a:moveTo>
              <a:lnTo>
                <a:pt x="0" y="386254"/>
              </a:lnTo>
              <a:lnTo>
                <a:pt x="1559085" y="386254"/>
              </a:lnTo>
              <a:lnTo>
                <a:pt x="1559085" y="772508"/>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501E7BA-F447-4D1F-B1D8-1841188A9DAD}">
      <dsp:nvSpPr>
        <dsp:cNvPr id="0" name=""/>
        <dsp:cNvSpPr/>
      </dsp:nvSpPr>
      <dsp:spPr>
        <a:xfrm>
          <a:off x="2818311" y="6073053"/>
          <a:ext cx="1628446" cy="1349108"/>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mn-MN" sz="1700" kern="1200" dirty="0" smtClean="0">
              <a:latin typeface="Arial" pitchFamily="34" charset="0"/>
              <a:cs typeface="Arial" pitchFamily="34" charset="0"/>
            </a:rPr>
            <a:t>Өөрийн үйл ажиллагааны явцад үүсэн баримтыг хадгалах </a:t>
          </a:r>
          <a:endParaRPr lang="en-US" sz="1700" kern="1200" dirty="0">
            <a:latin typeface="Arial" pitchFamily="34" charset="0"/>
            <a:cs typeface="Arial" pitchFamily="34" charset="0"/>
          </a:endParaRPr>
        </a:p>
      </dsp:txBody>
      <dsp:txXfrm>
        <a:off x="2818311" y="6073053"/>
        <a:ext cx="1628446" cy="1349108"/>
      </dsp:txXfrm>
    </dsp:sp>
    <dsp:sp modelId="{74D83412-A890-4560-89CA-777EB88BD2B7}">
      <dsp:nvSpPr>
        <dsp:cNvPr id="0" name=""/>
        <dsp:cNvSpPr/>
      </dsp:nvSpPr>
      <dsp:spPr>
        <a:xfrm>
          <a:off x="3658211" y="1702338"/>
          <a:ext cx="1743867" cy="1793071"/>
        </a:xfrm>
        <a:custGeom>
          <a:avLst/>
          <a:gdLst/>
          <a:ahLst/>
          <a:cxnLst/>
          <a:rect l="0" t="0" r="0" b="0"/>
          <a:pathLst>
            <a:path>
              <a:moveTo>
                <a:pt x="0" y="0"/>
              </a:moveTo>
              <a:lnTo>
                <a:pt x="0" y="896535"/>
              </a:lnTo>
              <a:lnTo>
                <a:pt x="1743867" y="896535"/>
              </a:lnTo>
              <a:lnTo>
                <a:pt x="1743867" y="1793071"/>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42BDE45-313E-44C0-871A-03F10FCB2013}">
      <dsp:nvSpPr>
        <dsp:cNvPr id="0" name=""/>
        <dsp:cNvSpPr/>
      </dsp:nvSpPr>
      <dsp:spPr>
        <a:xfrm>
          <a:off x="3979537" y="3495410"/>
          <a:ext cx="2845082" cy="2097161"/>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latin typeface="Arial" pitchFamily="34" charset="0"/>
              <a:cs typeface="Arial" pitchFamily="34" charset="0"/>
            </a:rPr>
            <a:t>Баримт бичигтэй ажиллах ажлыг зохион байгуулах дэг, горим </a:t>
          </a:r>
          <a:endParaRPr lang="en-US" sz="2800" kern="1200" dirty="0">
            <a:latin typeface="Arial" pitchFamily="34" charset="0"/>
            <a:cs typeface="Arial" pitchFamily="34" charset="0"/>
          </a:endParaRPr>
        </a:p>
      </dsp:txBody>
      <dsp:txXfrm>
        <a:off x="3979537" y="3495410"/>
        <a:ext cx="2845082" cy="2097161"/>
      </dsp:txXfrm>
    </dsp:sp>
    <dsp:sp modelId="{9037288F-DDA3-4E3B-86D0-8EAE1BC8A778}">
      <dsp:nvSpPr>
        <dsp:cNvPr id="0" name=""/>
        <dsp:cNvSpPr/>
      </dsp:nvSpPr>
      <dsp:spPr>
        <a:xfrm>
          <a:off x="5402079" y="5592571"/>
          <a:ext cx="289606" cy="583858"/>
        </a:xfrm>
        <a:custGeom>
          <a:avLst/>
          <a:gdLst/>
          <a:ahLst/>
          <a:cxnLst/>
          <a:rect l="0" t="0" r="0" b="0"/>
          <a:pathLst>
            <a:path>
              <a:moveTo>
                <a:pt x="0" y="0"/>
              </a:moveTo>
              <a:lnTo>
                <a:pt x="0" y="291929"/>
              </a:lnTo>
              <a:lnTo>
                <a:pt x="289606" y="291929"/>
              </a:lnTo>
              <a:lnTo>
                <a:pt x="289606" y="583858"/>
              </a:lnTo>
            </a:path>
          </a:pathLst>
        </a:custGeom>
        <a:noFill/>
        <a:ln w="25400"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46DB132-5043-4AFD-A7E7-32B45FAD17DF}">
      <dsp:nvSpPr>
        <dsp:cNvPr id="0" name=""/>
        <dsp:cNvSpPr/>
      </dsp:nvSpPr>
      <dsp:spPr>
        <a:xfrm>
          <a:off x="4525371" y="6176430"/>
          <a:ext cx="2332628" cy="1187017"/>
        </a:xfrm>
        <a:prstGeom prst="roundRect">
          <a:avLst>
            <a:gd name="adj" fmla="val 10000"/>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mn-MN" sz="3200" kern="1200" dirty="0" smtClean="0">
              <a:latin typeface="Arial" pitchFamily="34" charset="0"/>
              <a:cs typeface="Arial" pitchFamily="34" charset="0"/>
            </a:rPr>
            <a:t>Ашиглах  </a:t>
          </a:r>
          <a:endParaRPr lang="en-US" sz="3200" kern="1200" dirty="0">
            <a:latin typeface="Arial" pitchFamily="34" charset="0"/>
            <a:cs typeface="Arial" pitchFamily="34" charset="0"/>
          </a:endParaRPr>
        </a:p>
      </dsp:txBody>
      <dsp:txXfrm>
        <a:off x="4525371" y="6176430"/>
        <a:ext cx="2332628" cy="118701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4BE26B-3FBE-4747-987E-9BA52C3591FF}">
      <dsp:nvSpPr>
        <dsp:cNvPr id="0" name=""/>
        <dsp:cNvSpPr/>
      </dsp:nvSpPr>
      <dsp:spPr>
        <a:xfrm>
          <a:off x="825393" y="1876608"/>
          <a:ext cx="5274437" cy="5274437"/>
        </a:xfrm>
        <a:prstGeom prst="blockArc">
          <a:avLst>
            <a:gd name="adj1" fmla="val 10867416"/>
            <a:gd name="adj2" fmla="val 16250443"/>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3229707-3363-49A4-A7EB-59012C8170B5}">
      <dsp:nvSpPr>
        <dsp:cNvPr id="0" name=""/>
        <dsp:cNvSpPr/>
      </dsp:nvSpPr>
      <dsp:spPr>
        <a:xfrm>
          <a:off x="825888" y="1826094"/>
          <a:ext cx="5274437" cy="5274437"/>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C3952B1-F527-45E2-9CF6-2FB46731BBAB}">
      <dsp:nvSpPr>
        <dsp:cNvPr id="0" name=""/>
        <dsp:cNvSpPr/>
      </dsp:nvSpPr>
      <dsp:spPr>
        <a:xfrm>
          <a:off x="825888" y="1826094"/>
          <a:ext cx="5274437" cy="5274437"/>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3A19ABD-4505-4B99-AC50-83DC5C55F89C}">
      <dsp:nvSpPr>
        <dsp:cNvPr id="0" name=""/>
        <dsp:cNvSpPr/>
      </dsp:nvSpPr>
      <dsp:spPr>
        <a:xfrm>
          <a:off x="797928" y="1924329"/>
          <a:ext cx="5331348" cy="5179023"/>
        </a:xfrm>
        <a:prstGeom prst="blockArc">
          <a:avLst>
            <a:gd name="adj1" fmla="val 16249121"/>
            <a:gd name="adj2" fmla="val 21532565"/>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FCC698D-6E9A-4E05-89F6-4CF1EABBE936}">
      <dsp:nvSpPr>
        <dsp:cNvPr id="0" name=""/>
        <dsp:cNvSpPr/>
      </dsp:nvSpPr>
      <dsp:spPr>
        <a:xfrm>
          <a:off x="1636073" y="2863844"/>
          <a:ext cx="3654068" cy="3198936"/>
        </a:xfrm>
        <a:prstGeom prst="ellipse">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mn-MN" sz="2300" kern="1200"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Баримт бичиг гэж ямар нэг материаллаг тээгчид агуулагдсан баримтжуулсан мэдээлэл юм.</a:t>
          </a:r>
          <a:endParaRPr lang="en-US" sz="2300" kern="1200" dirty="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1636073" y="2863844"/>
        <a:ext cx="3654068" cy="3198936"/>
      </dsp:txXfrm>
    </dsp:sp>
    <dsp:sp modelId="{37832430-081C-4238-9369-C462ACB8BEC3}">
      <dsp:nvSpPr>
        <dsp:cNvPr id="0" name=""/>
        <dsp:cNvSpPr/>
      </dsp:nvSpPr>
      <dsp:spPr>
        <a:xfrm>
          <a:off x="1882288" y="1088349"/>
          <a:ext cx="3236243" cy="1699431"/>
        </a:xfrm>
        <a:prstGeom prst="ellipse">
          <a:avLst/>
        </a:prstGeom>
        <a:solidFill>
          <a:schemeClr val="accent1">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mn-MN" sz="36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Цаасан суурьтай</a:t>
          </a:r>
          <a:endParaRPr lang="en-US" sz="3600"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1882288" y="1088349"/>
        <a:ext cx="3236243" cy="1699431"/>
      </dsp:txXfrm>
    </dsp:sp>
    <dsp:sp modelId="{55C091B3-64A6-4FC5-BAA4-D0932494C6D1}">
      <dsp:nvSpPr>
        <dsp:cNvPr id="0" name=""/>
        <dsp:cNvSpPr/>
      </dsp:nvSpPr>
      <dsp:spPr>
        <a:xfrm>
          <a:off x="4769739" y="3320836"/>
          <a:ext cx="2538814" cy="2284953"/>
        </a:xfrm>
        <a:prstGeom prst="ellipse">
          <a:avLst/>
        </a:prstGeom>
        <a:solidFill>
          <a:schemeClr val="accent1">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mn-MN" sz="32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Гэрэл зураг /позитив, н</a:t>
          </a:r>
          <a:r>
            <a:rPr lang="en-US" sz="32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a:t>
          </a:r>
          <a:r>
            <a:rPr lang="mn-MN" sz="32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гатив/ </a:t>
          </a:r>
          <a:endParaRPr lang="en-US" sz="3200"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4769739" y="3320836"/>
        <a:ext cx="2538814" cy="2284953"/>
      </dsp:txXfrm>
    </dsp:sp>
    <dsp:sp modelId="{A932D642-4261-4926-A51C-FF22BF30B89F}">
      <dsp:nvSpPr>
        <dsp:cNvPr id="0" name=""/>
        <dsp:cNvSpPr/>
      </dsp:nvSpPr>
      <dsp:spPr>
        <a:xfrm>
          <a:off x="1844985" y="5972262"/>
          <a:ext cx="3236243" cy="2134179"/>
        </a:xfrm>
        <a:prstGeom prst="ellipse">
          <a:avLst/>
        </a:prstGeom>
        <a:solidFill>
          <a:schemeClr val="accent1">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mn-MN" sz="28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Зураг төсөл, техникийн </a:t>
          </a:r>
          <a:endParaRPr lang="en-US" sz="2800"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1844985" y="5972262"/>
        <a:ext cx="3236243" cy="2134179"/>
      </dsp:txXfrm>
    </dsp:sp>
    <dsp:sp modelId="{27A48226-440D-4BDD-AA5A-7632E640D325}">
      <dsp:nvSpPr>
        <dsp:cNvPr id="0" name=""/>
        <dsp:cNvSpPr/>
      </dsp:nvSpPr>
      <dsp:spPr>
        <a:xfrm>
          <a:off x="-450554" y="3364477"/>
          <a:ext cx="2675244" cy="2197670"/>
        </a:xfrm>
        <a:prstGeom prst="ellipse">
          <a:avLst/>
        </a:prstGeom>
        <a:solidFill>
          <a:schemeClr val="accent1">
            <a:lumMod val="60000"/>
            <a:lumOff val="4000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mn-MN" sz="28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Цахим баримт /</a:t>
          </a:r>
          <a:r>
            <a:rPr lang="en-US" sz="28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CD</a:t>
          </a:r>
          <a:r>
            <a:rPr lang="mn-MN" sz="28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Диск гэх мэт</a:t>
          </a:r>
          <a:r>
            <a:rPr lang="mn-MN" sz="2400"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endParaRPr lang="en-US" sz="2400"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450554" y="3364477"/>
        <a:ext cx="2675244" cy="219767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4B301B-4E62-49A2-B045-712D0D49EA63}">
      <dsp:nvSpPr>
        <dsp:cNvPr id="0" name=""/>
        <dsp:cNvSpPr/>
      </dsp:nvSpPr>
      <dsp:spPr>
        <a:xfrm>
          <a:off x="566307" y="1881447"/>
          <a:ext cx="5680056" cy="5652345"/>
        </a:xfrm>
        <a:prstGeom prst="blockArc">
          <a:avLst>
            <a:gd name="adj1" fmla="val 13114286"/>
            <a:gd name="adj2" fmla="val 16200000"/>
            <a:gd name="adj3" fmla="val 390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DB9705-FD29-4D6B-9F26-C2F9E706C92C}">
      <dsp:nvSpPr>
        <dsp:cNvPr id="0" name=""/>
        <dsp:cNvSpPr/>
      </dsp:nvSpPr>
      <dsp:spPr>
        <a:xfrm>
          <a:off x="610578" y="1917033"/>
          <a:ext cx="5586922" cy="5586922"/>
        </a:xfrm>
        <a:prstGeom prst="blockArc">
          <a:avLst>
            <a:gd name="adj1" fmla="val 10015730"/>
            <a:gd name="adj2" fmla="val 13118902"/>
            <a:gd name="adj3" fmla="val 390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C1E3A0-247E-41D5-BD5F-3AF694EC2250}">
      <dsp:nvSpPr>
        <dsp:cNvPr id="0" name=""/>
        <dsp:cNvSpPr/>
      </dsp:nvSpPr>
      <dsp:spPr>
        <a:xfrm>
          <a:off x="609534" y="1912553"/>
          <a:ext cx="5586922" cy="5586922"/>
        </a:xfrm>
        <a:prstGeom prst="blockArc">
          <a:avLst>
            <a:gd name="adj1" fmla="val 6938207"/>
            <a:gd name="adj2" fmla="val 10009957"/>
            <a:gd name="adj3" fmla="val 390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770D58-2515-45D5-B546-7128CE36EA77}">
      <dsp:nvSpPr>
        <dsp:cNvPr id="0" name=""/>
        <dsp:cNvSpPr/>
      </dsp:nvSpPr>
      <dsp:spPr>
        <a:xfrm>
          <a:off x="659419" y="1922452"/>
          <a:ext cx="5586922" cy="5586922"/>
        </a:xfrm>
        <a:prstGeom prst="blockArc">
          <a:avLst>
            <a:gd name="adj1" fmla="val 3754956"/>
            <a:gd name="adj2" fmla="val 7050479"/>
            <a:gd name="adj3" fmla="val 390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7DCE46-225B-4D41-8361-38E618512742}">
      <dsp:nvSpPr>
        <dsp:cNvPr id="0" name=""/>
        <dsp:cNvSpPr/>
      </dsp:nvSpPr>
      <dsp:spPr>
        <a:xfrm>
          <a:off x="593820" y="2004657"/>
          <a:ext cx="5586922" cy="5586922"/>
        </a:xfrm>
        <a:prstGeom prst="blockArc">
          <a:avLst>
            <a:gd name="adj1" fmla="val 655345"/>
            <a:gd name="adj2" fmla="val 3618175"/>
            <a:gd name="adj3" fmla="val 390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E1C8B0-B601-408F-BC48-F81389C0313B}">
      <dsp:nvSpPr>
        <dsp:cNvPr id="0" name=""/>
        <dsp:cNvSpPr/>
      </dsp:nvSpPr>
      <dsp:spPr>
        <a:xfrm>
          <a:off x="586645" y="2043325"/>
          <a:ext cx="5586922" cy="5586922"/>
        </a:xfrm>
        <a:prstGeom prst="blockArc">
          <a:avLst>
            <a:gd name="adj1" fmla="val 19339035"/>
            <a:gd name="adj2" fmla="val 605983"/>
            <a:gd name="adj3" fmla="val 390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C4E567-531C-404D-B388-97083E7A9AF3}">
      <dsp:nvSpPr>
        <dsp:cNvPr id="0" name=""/>
        <dsp:cNvSpPr/>
      </dsp:nvSpPr>
      <dsp:spPr>
        <a:xfrm>
          <a:off x="490904" y="1911442"/>
          <a:ext cx="5586922" cy="5586922"/>
        </a:xfrm>
        <a:prstGeom prst="blockArc">
          <a:avLst>
            <a:gd name="adj1" fmla="val 16353139"/>
            <a:gd name="adj2" fmla="val 19543617"/>
            <a:gd name="adj3" fmla="val 390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AC99B1-1219-45EF-97DF-5F73494CA71A}">
      <dsp:nvSpPr>
        <dsp:cNvPr id="0" name=""/>
        <dsp:cNvSpPr/>
      </dsp:nvSpPr>
      <dsp:spPr>
        <a:xfrm>
          <a:off x="1440695" y="3079255"/>
          <a:ext cx="4004135" cy="38057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ts val="0"/>
            </a:spcAft>
          </a:pPr>
          <a:r>
            <a:rPr lang="mn-MN" sz="3200" b="1" kern="12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Захирамж-</a:t>
          </a:r>
        </a:p>
        <a:p>
          <a:pPr lvl="0" algn="ctr" defTabSz="1422400">
            <a:lnSpc>
              <a:spcPct val="90000"/>
            </a:lnSpc>
            <a:spcBef>
              <a:spcPct val="0"/>
            </a:spcBef>
            <a:spcAft>
              <a:spcPts val="0"/>
            </a:spcAft>
          </a:pPr>
          <a:r>
            <a:rPr lang="mn-MN" sz="3200" b="1" kern="1200"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лалын  баримт бичиг</a:t>
          </a:r>
          <a:endParaRPr lang="en-US" sz="3200" b="1" kern="1200"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1440695" y="3079255"/>
        <a:ext cx="4004135" cy="3805725"/>
      </dsp:txXfrm>
    </dsp:sp>
    <dsp:sp modelId="{5F6FDAD2-72EB-405C-8094-5E2D24E4320E}">
      <dsp:nvSpPr>
        <dsp:cNvPr id="0" name=""/>
        <dsp:cNvSpPr/>
      </dsp:nvSpPr>
      <dsp:spPr>
        <a:xfrm>
          <a:off x="2338439" y="1211546"/>
          <a:ext cx="2135791" cy="151425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mn-MN" sz="2800" b="1" kern="1200" dirty="0" smtClean="0">
              <a:solidFill>
                <a:schemeClr val="tx1"/>
              </a:solidFill>
              <a:effectLst>
                <a:outerShdw blurRad="38100" dist="38100" dir="2700000" algn="tl">
                  <a:srgbClr val="000000">
                    <a:alpha val="43137"/>
                  </a:srgbClr>
                </a:outerShdw>
              </a:effectLst>
              <a:latin typeface="+mj-lt"/>
            </a:rPr>
            <a:t>Тушаал</a:t>
          </a:r>
          <a:endParaRPr lang="en-US" sz="2800" b="1" kern="1200" dirty="0">
            <a:solidFill>
              <a:schemeClr val="tx1"/>
            </a:solidFill>
            <a:effectLst>
              <a:outerShdw blurRad="38100" dist="38100" dir="2700000" algn="tl">
                <a:srgbClr val="000000">
                  <a:alpha val="43137"/>
                </a:srgbClr>
              </a:outerShdw>
            </a:effectLst>
            <a:latin typeface="+mj-lt"/>
          </a:endParaRPr>
        </a:p>
      </dsp:txBody>
      <dsp:txXfrm>
        <a:off x="2338439" y="1211546"/>
        <a:ext cx="2135791" cy="1514251"/>
      </dsp:txXfrm>
    </dsp:sp>
    <dsp:sp modelId="{31EAC023-1390-4F8C-A8CF-6BEC6E24365D}">
      <dsp:nvSpPr>
        <dsp:cNvPr id="0" name=""/>
        <dsp:cNvSpPr/>
      </dsp:nvSpPr>
      <dsp:spPr>
        <a:xfrm>
          <a:off x="4139749" y="2330720"/>
          <a:ext cx="2815963" cy="1663556"/>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mn-MN" sz="2400" kern="1200" dirty="0" smtClean="0">
              <a:latin typeface="Arial" pitchFamily="34" charset="0"/>
              <a:cs typeface="Arial" pitchFamily="34" charset="0"/>
            </a:rPr>
            <a:t>Албан шаардлага</a:t>
          </a:r>
          <a:endParaRPr lang="en-US" sz="2400" kern="1200" dirty="0">
            <a:latin typeface="Arial" pitchFamily="34" charset="0"/>
            <a:cs typeface="Arial" pitchFamily="34" charset="0"/>
          </a:endParaRPr>
        </a:p>
      </dsp:txBody>
      <dsp:txXfrm>
        <a:off x="4139749" y="2330720"/>
        <a:ext cx="2815963" cy="1663556"/>
      </dsp:txXfrm>
    </dsp:sp>
    <dsp:sp modelId="{260DEBD1-47EC-4D1E-9DF2-A5273FB38265}">
      <dsp:nvSpPr>
        <dsp:cNvPr id="0" name=""/>
        <dsp:cNvSpPr/>
      </dsp:nvSpPr>
      <dsp:spPr>
        <a:xfrm>
          <a:off x="4709477" y="4559967"/>
          <a:ext cx="2734269" cy="1514251"/>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mn-MN" sz="2800" kern="1200" dirty="0" smtClean="0">
              <a:latin typeface="Arial" pitchFamily="34" charset="0"/>
              <a:cs typeface="Arial" pitchFamily="34" charset="0"/>
            </a:rPr>
            <a:t>Албан даалгавар</a:t>
          </a:r>
          <a:endParaRPr lang="en-US" sz="2800" kern="1200" dirty="0">
            <a:latin typeface="Arial" pitchFamily="34" charset="0"/>
            <a:cs typeface="Arial" pitchFamily="34" charset="0"/>
          </a:endParaRPr>
        </a:p>
      </dsp:txBody>
      <dsp:txXfrm>
        <a:off x="4709477" y="4559967"/>
        <a:ext cx="2734269" cy="1514251"/>
      </dsp:txXfrm>
    </dsp:sp>
    <dsp:sp modelId="{02D99F33-3CA1-4BBB-9004-002D7C511285}">
      <dsp:nvSpPr>
        <dsp:cNvPr id="0" name=""/>
        <dsp:cNvSpPr/>
      </dsp:nvSpPr>
      <dsp:spPr>
        <a:xfrm>
          <a:off x="3499276" y="6420198"/>
          <a:ext cx="2489838" cy="1514251"/>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mn-MN" sz="3200" kern="1200" dirty="0" smtClean="0">
              <a:latin typeface="Arial" pitchFamily="34" charset="0"/>
              <a:cs typeface="Arial" pitchFamily="34" charset="0"/>
            </a:rPr>
            <a:t>Тогтоол</a:t>
          </a:r>
          <a:endParaRPr lang="en-US" sz="3200" kern="1200" dirty="0">
            <a:latin typeface="Arial" pitchFamily="34" charset="0"/>
            <a:cs typeface="Arial" pitchFamily="34" charset="0"/>
          </a:endParaRPr>
        </a:p>
      </dsp:txBody>
      <dsp:txXfrm>
        <a:off x="3499276" y="6420198"/>
        <a:ext cx="2489838" cy="1514251"/>
      </dsp:txXfrm>
    </dsp:sp>
    <dsp:sp modelId="{9328C5E2-2186-49A8-B848-F8F2C0CF594E}">
      <dsp:nvSpPr>
        <dsp:cNvPr id="0" name=""/>
        <dsp:cNvSpPr/>
      </dsp:nvSpPr>
      <dsp:spPr>
        <a:xfrm>
          <a:off x="762004" y="6418201"/>
          <a:ext cx="2911890" cy="1514251"/>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mn-MN" sz="3200" kern="1200" dirty="0" smtClean="0">
              <a:latin typeface="Arial" pitchFamily="34" charset="0"/>
              <a:cs typeface="Arial" pitchFamily="34" charset="0"/>
            </a:rPr>
            <a:t>Шийдвэр</a:t>
          </a:r>
          <a:endParaRPr lang="en-US" sz="3200" kern="1200" dirty="0">
            <a:latin typeface="Arial" pitchFamily="34" charset="0"/>
            <a:cs typeface="Arial" pitchFamily="34" charset="0"/>
          </a:endParaRPr>
        </a:p>
      </dsp:txBody>
      <dsp:txXfrm>
        <a:off x="762004" y="6418201"/>
        <a:ext cx="2911890" cy="1514251"/>
      </dsp:txXfrm>
    </dsp:sp>
    <dsp:sp modelId="{6174A0BF-335A-43F8-97E5-5F139D62AE79}">
      <dsp:nvSpPr>
        <dsp:cNvPr id="0" name=""/>
        <dsp:cNvSpPr/>
      </dsp:nvSpPr>
      <dsp:spPr>
        <a:xfrm>
          <a:off x="-585747" y="4647472"/>
          <a:ext cx="2643611" cy="136493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mn-MN" sz="2800" kern="1200" baseline="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Захирамж</a:t>
          </a:r>
          <a:r>
            <a:rPr lang="mn-MN" sz="2000" kern="1200" baseline="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en-US" sz="2000" kern="1200" baseline="0" dirty="0">
            <a:solidFill>
              <a:schemeClr val="tx1"/>
            </a:solidFill>
            <a:effectLst>
              <a:outerShdw blurRad="38100" dist="38100" dir="2700000" algn="tl">
                <a:srgbClr val="000000">
                  <a:alpha val="43137"/>
                </a:srgbClr>
              </a:outerShdw>
            </a:effectLst>
            <a:latin typeface="Arial" pitchFamily="34" charset="0"/>
            <a:cs typeface="Arial" pitchFamily="34" charset="0"/>
          </a:endParaRPr>
        </a:p>
      </dsp:txBody>
      <dsp:txXfrm>
        <a:off x="-585747" y="4647472"/>
        <a:ext cx="2643611" cy="1364931"/>
      </dsp:txXfrm>
    </dsp:sp>
    <dsp:sp modelId="{93320DA4-68D8-4360-B17A-512323DFC71F}">
      <dsp:nvSpPr>
        <dsp:cNvPr id="0" name=""/>
        <dsp:cNvSpPr/>
      </dsp:nvSpPr>
      <dsp:spPr>
        <a:xfrm>
          <a:off x="73738" y="2242788"/>
          <a:ext cx="2382402" cy="1514251"/>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mn-MN" sz="3200" kern="1200" dirty="0" smtClean="0">
              <a:latin typeface="Arial" pitchFamily="34" charset="0"/>
              <a:cs typeface="Arial" pitchFamily="34" charset="0"/>
            </a:rPr>
            <a:t>Зарлиг</a:t>
          </a:r>
          <a:endParaRPr lang="en-US" sz="3200" kern="1200" dirty="0">
            <a:latin typeface="Arial" pitchFamily="34" charset="0"/>
            <a:cs typeface="Arial" pitchFamily="34" charset="0"/>
          </a:endParaRPr>
        </a:p>
      </dsp:txBody>
      <dsp:txXfrm>
        <a:off x="73738" y="2242788"/>
        <a:ext cx="2382402" cy="151425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515F4C-1099-4019-8D9B-54C4A9C46CB4}">
      <dsp:nvSpPr>
        <dsp:cNvPr id="0" name=""/>
        <dsp:cNvSpPr/>
      </dsp:nvSpPr>
      <dsp:spPr>
        <a:xfrm>
          <a:off x="0" y="3115132"/>
          <a:ext cx="2578215" cy="2714326"/>
        </a:xfrm>
        <a:prstGeom prst="roundRect">
          <a:avLst>
            <a:gd name="adj" fmla="val 10000"/>
          </a:avLst>
        </a:prstGeom>
        <a:solidFill>
          <a:schemeClr val="accent2">
            <a:hueOff val="0"/>
            <a:satOff val="0"/>
            <a:lumOff val="0"/>
            <a:alphaOff val="0"/>
          </a:schemeClr>
        </a:solidFill>
        <a:ln>
          <a:noFill/>
        </a:ln>
        <a:effectLst>
          <a:outerShdw blurRad="57150" dist="38100" dir="5400000" algn="ctr" rotWithShape="0">
            <a:schemeClr val="accent2">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mn-MN" sz="3200" kern="1200" dirty="0" smtClean="0">
              <a:latin typeface="Arial" pitchFamily="34" charset="0"/>
              <a:cs typeface="Arial" pitchFamily="34" charset="0"/>
            </a:rPr>
            <a:t>Зохион байгуулалтын баримт бичигт</a:t>
          </a:r>
          <a:endParaRPr lang="en-US" sz="3200" kern="1200" dirty="0">
            <a:latin typeface="Arial" pitchFamily="34" charset="0"/>
            <a:cs typeface="Arial" pitchFamily="34" charset="0"/>
          </a:endParaRPr>
        </a:p>
      </dsp:txBody>
      <dsp:txXfrm>
        <a:off x="0" y="3115132"/>
        <a:ext cx="2578215" cy="2714326"/>
      </dsp:txXfrm>
    </dsp:sp>
    <dsp:sp modelId="{9DCFE81E-7A3B-4D34-A135-14E6F9FD37E1}">
      <dsp:nvSpPr>
        <dsp:cNvPr id="0" name=""/>
        <dsp:cNvSpPr/>
      </dsp:nvSpPr>
      <dsp:spPr>
        <a:xfrm rot="17186306">
          <a:off x="1797012" y="3419811"/>
          <a:ext cx="2179044" cy="14992"/>
        </a:xfrm>
        <a:custGeom>
          <a:avLst/>
          <a:gdLst/>
          <a:ahLst/>
          <a:cxnLst/>
          <a:rect l="0" t="0" r="0" b="0"/>
          <a:pathLst>
            <a:path>
              <a:moveTo>
                <a:pt x="0" y="7496"/>
              </a:moveTo>
              <a:lnTo>
                <a:pt x="2179044"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rot="17186306">
        <a:off x="2832058" y="3372831"/>
        <a:ext cx="108952" cy="108952"/>
      </dsp:txXfrm>
    </dsp:sp>
    <dsp:sp modelId="{04B347CB-D9A5-4DEA-B155-F1FA178E7A3D}">
      <dsp:nvSpPr>
        <dsp:cNvPr id="0" name=""/>
        <dsp:cNvSpPr/>
      </dsp:nvSpPr>
      <dsp:spPr>
        <a:xfrm>
          <a:off x="3194852" y="2001506"/>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Илгээлт</a:t>
          </a:r>
          <a:endParaRPr lang="en-US" sz="2100" kern="1200" dirty="0">
            <a:latin typeface="Arial" pitchFamily="34" charset="0"/>
            <a:cs typeface="Arial" pitchFamily="34" charset="0"/>
          </a:endParaRPr>
        </a:p>
      </dsp:txBody>
      <dsp:txXfrm>
        <a:off x="3194852" y="2001506"/>
        <a:ext cx="1523255" cy="761627"/>
      </dsp:txXfrm>
    </dsp:sp>
    <dsp:sp modelId="{628B07B8-3831-4892-9266-18197001680D}">
      <dsp:nvSpPr>
        <dsp:cNvPr id="0" name=""/>
        <dsp:cNvSpPr/>
      </dsp:nvSpPr>
      <dsp:spPr>
        <a:xfrm rot="17884902">
          <a:off x="2206832" y="3845713"/>
          <a:ext cx="1403380" cy="14992"/>
        </a:xfrm>
        <a:custGeom>
          <a:avLst/>
          <a:gdLst/>
          <a:ahLst/>
          <a:cxnLst/>
          <a:rect l="0" t="0" r="0" b="0"/>
          <a:pathLst>
            <a:path>
              <a:moveTo>
                <a:pt x="0" y="7496"/>
              </a:moveTo>
              <a:lnTo>
                <a:pt x="1403380"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7884902">
        <a:off x="2873438" y="3818125"/>
        <a:ext cx="70169" cy="70169"/>
      </dsp:txXfrm>
    </dsp:sp>
    <dsp:sp modelId="{B699A5D1-428A-45E4-AB21-93499BE15695}">
      <dsp:nvSpPr>
        <dsp:cNvPr id="0" name=""/>
        <dsp:cNvSpPr/>
      </dsp:nvSpPr>
      <dsp:spPr>
        <a:xfrm>
          <a:off x="3238829" y="2853311"/>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t>Акт</a:t>
          </a:r>
          <a:endParaRPr lang="en-US" sz="2100" kern="1200" dirty="0"/>
        </a:p>
      </dsp:txBody>
      <dsp:txXfrm>
        <a:off x="3238829" y="2853311"/>
        <a:ext cx="1523255" cy="761627"/>
      </dsp:txXfrm>
    </dsp:sp>
    <dsp:sp modelId="{8170DA02-2695-4653-8857-252FCA048995}">
      <dsp:nvSpPr>
        <dsp:cNvPr id="0" name=""/>
        <dsp:cNvSpPr/>
      </dsp:nvSpPr>
      <dsp:spPr>
        <a:xfrm rot="19856787">
          <a:off x="2531697" y="4285271"/>
          <a:ext cx="739361" cy="14992"/>
        </a:xfrm>
        <a:custGeom>
          <a:avLst/>
          <a:gdLst/>
          <a:ahLst/>
          <a:cxnLst/>
          <a:rect l="0" t="0" r="0" b="0"/>
          <a:pathLst>
            <a:path>
              <a:moveTo>
                <a:pt x="0" y="7496"/>
              </a:moveTo>
              <a:lnTo>
                <a:pt x="739361"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9856787">
        <a:off x="2882894" y="4274284"/>
        <a:ext cx="36968" cy="36968"/>
      </dsp:txXfrm>
    </dsp:sp>
    <dsp:sp modelId="{6F847E35-FAF8-48BB-B088-84FCB7EC598F}">
      <dsp:nvSpPr>
        <dsp:cNvPr id="0" name=""/>
        <dsp:cNvSpPr/>
      </dsp:nvSpPr>
      <dsp:spPr>
        <a:xfrm>
          <a:off x="3224541" y="3732427"/>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Төлөвлөгөө</a:t>
          </a:r>
          <a:endParaRPr lang="en-US" sz="2100" kern="1200" dirty="0">
            <a:latin typeface="Arial" pitchFamily="34" charset="0"/>
            <a:cs typeface="Arial" pitchFamily="34" charset="0"/>
          </a:endParaRPr>
        </a:p>
      </dsp:txBody>
      <dsp:txXfrm>
        <a:off x="3224541" y="3732427"/>
        <a:ext cx="1523255" cy="761627"/>
      </dsp:txXfrm>
    </dsp:sp>
    <dsp:sp modelId="{451D433C-BE6D-4CD4-ABBC-D464F9FC96CA}">
      <dsp:nvSpPr>
        <dsp:cNvPr id="0" name=""/>
        <dsp:cNvSpPr/>
      </dsp:nvSpPr>
      <dsp:spPr>
        <a:xfrm rot="16952139">
          <a:off x="3702376" y="2802348"/>
          <a:ext cx="2670452" cy="14992"/>
        </a:xfrm>
        <a:custGeom>
          <a:avLst/>
          <a:gdLst/>
          <a:ahLst/>
          <a:cxnLst/>
          <a:rect l="0" t="0" r="0" b="0"/>
          <a:pathLst>
            <a:path>
              <a:moveTo>
                <a:pt x="0" y="7496"/>
              </a:moveTo>
              <a:lnTo>
                <a:pt x="2670452"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rot="16952139">
        <a:off x="4970841" y="2743083"/>
        <a:ext cx="133522" cy="133522"/>
      </dsp:txXfrm>
    </dsp:sp>
    <dsp:sp modelId="{4543A1F0-8232-48ED-8E4E-130BEA98D243}">
      <dsp:nvSpPr>
        <dsp:cNvPr id="0" name=""/>
        <dsp:cNvSpPr/>
      </dsp:nvSpPr>
      <dsp:spPr>
        <a:xfrm>
          <a:off x="5327410" y="1125635"/>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Дүгнэлт</a:t>
          </a:r>
          <a:endParaRPr lang="en-US" sz="2100" kern="1200" dirty="0">
            <a:latin typeface="Arial" pitchFamily="34" charset="0"/>
            <a:cs typeface="Arial" pitchFamily="34" charset="0"/>
          </a:endParaRPr>
        </a:p>
      </dsp:txBody>
      <dsp:txXfrm>
        <a:off x="5327410" y="1125635"/>
        <a:ext cx="1523255" cy="761627"/>
      </dsp:txXfrm>
    </dsp:sp>
    <dsp:sp modelId="{0AA979BC-55B1-48CC-B885-B278F72FF540}">
      <dsp:nvSpPr>
        <dsp:cNvPr id="0" name=""/>
        <dsp:cNvSpPr/>
      </dsp:nvSpPr>
      <dsp:spPr>
        <a:xfrm rot="17310814">
          <a:off x="4124909" y="3240284"/>
          <a:ext cx="1825387" cy="14992"/>
        </a:xfrm>
        <a:custGeom>
          <a:avLst/>
          <a:gdLst/>
          <a:ahLst/>
          <a:cxnLst/>
          <a:rect l="0" t="0" r="0" b="0"/>
          <a:pathLst>
            <a:path>
              <a:moveTo>
                <a:pt x="0" y="7496"/>
              </a:moveTo>
              <a:lnTo>
                <a:pt x="1825387"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rot="17310814">
        <a:off x="4991968" y="3202146"/>
        <a:ext cx="91269" cy="91269"/>
      </dsp:txXfrm>
    </dsp:sp>
    <dsp:sp modelId="{EF7082C6-FE6E-41E9-8AEF-31C442DA20F6}">
      <dsp:nvSpPr>
        <dsp:cNvPr id="0" name=""/>
        <dsp:cNvSpPr/>
      </dsp:nvSpPr>
      <dsp:spPr>
        <a:xfrm>
          <a:off x="5327410" y="2001506"/>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Дүрэм </a:t>
          </a:r>
          <a:endParaRPr lang="en-US" sz="2100" kern="1200" dirty="0">
            <a:latin typeface="Arial" pitchFamily="34" charset="0"/>
            <a:cs typeface="Arial" pitchFamily="34" charset="0"/>
          </a:endParaRPr>
        </a:p>
      </dsp:txBody>
      <dsp:txXfrm>
        <a:off x="5327410" y="2001506"/>
        <a:ext cx="1523255" cy="761627"/>
      </dsp:txXfrm>
    </dsp:sp>
    <dsp:sp modelId="{9C22B2E5-D58E-4BD8-B745-DFB49B5E2C3E}">
      <dsp:nvSpPr>
        <dsp:cNvPr id="0" name=""/>
        <dsp:cNvSpPr/>
      </dsp:nvSpPr>
      <dsp:spPr>
        <a:xfrm rot="18247935">
          <a:off x="4521109" y="3678220"/>
          <a:ext cx="1032986" cy="14992"/>
        </a:xfrm>
        <a:custGeom>
          <a:avLst/>
          <a:gdLst/>
          <a:ahLst/>
          <a:cxnLst/>
          <a:rect l="0" t="0" r="0" b="0"/>
          <a:pathLst>
            <a:path>
              <a:moveTo>
                <a:pt x="0" y="7496"/>
              </a:moveTo>
              <a:lnTo>
                <a:pt x="1032986"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8247935">
        <a:off x="5011778" y="3659892"/>
        <a:ext cx="51649" cy="51649"/>
      </dsp:txXfrm>
    </dsp:sp>
    <dsp:sp modelId="{61BAB096-54ED-492A-AFFB-4DC990C1AC3B}">
      <dsp:nvSpPr>
        <dsp:cNvPr id="0" name=""/>
        <dsp:cNvSpPr/>
      </dsp:nvSpPr>
      <dsp:spPr>
        <a:xfrm>
          <a:off x="5327410" y="2877378"/>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Журам </a:t>
          </a:r>
          <a:endParaRPr lang="en-US" sz="2100" kern="1200" dirty="0">
            <a:latin typeface="Arial" pitchFamily="34" charset="0"/>
            <a:cs typeface="Arial" pitchFamily="34" charset="0"/>
          </a:endParaRPr>
        </a:p>
      </dsp:txBody>
      <dsp:txXfrm>
        <a:off x="5327410" y="2877378"/>
        <a:ext cx="1523255" cy="761627"/>
      </dsp:txXfrm>
    </dsp:sp>
    <dsp:sp modelId="{509039B0-F000-4371-9C95-060BF9432961}">
      <dsp:nvSpPr>
        <dsp:cNvPr id="0" name=""/>
        <dsp:cNvSpPr/>
      </dsp:nvSpPr>
      <dsp:spPr>
        <a:xfrm rot="123450">
          <a:off x="4747609" y="4116156"/>
          <a:ext cx="579987" cy="14992"/>
        </a:xfrm>
        <a:custGeom>
          <a:avLst/>
          <a:gdLst/>
          <a:ahLst/>
          <a:cxnLst/>
          <a:rect l="0" t="0" r="0" b="0"/>
          <a:pathLst>
            <a:path>
              <a:moveTo>
                <a:pt x="0" y="7496"/>
              </a:moveTo>
              <a:lnTo>
                <a:pt x="579987"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23450">
        <a:off x="5023103" y="4109153"/>
        <a:ext cx="28999" cy="28999"/>
      </dsp:txXfrm>
    </dsp:sp>
    <dsp:sp modelId="{F1BC1E20-69C8-487D-9B34-951D3EC2849A}">
      <dsp:nvSpPr>
        <dsp:cNvPr id="0" name=""/>
        <dsp:cNvSpPr/>
      </dsp:nvSpPr>
      <dsp:spPr>
        <a:xfrm>
          <a:off x="5327410" y="3753250"/>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Заавар</a:t>
          </a:r>
          <a:r>
            <a:rPr lang="mn-MN" sz="2100" kern="1200" dirty="0" smtClean="0"/>
            <a:t> </a:t>
          </a:r>
          <a:endParaRPr lang="en-US" sz="2100" kern="1200" dirty="0"/>
        </a:p>
      </dsp:txBody>
      <dsp:txXfrm>
        <a:off x="5327410" y="3753250"/>
        <a:ext cx="1523255" cy="761627"/>
      </dsp:txXfrm>
    </dsp:sp>
    <dsp:sp modelId="{665C7443-2E5E-48CA-9B62-2ACCDF5968B1}">
      <dsp:nvSpPr>
        <dsp:cNvPr id="0" name=""/>
        <dsp:cNvSpPr/>
      </dsp:nvSpPr>
      <dsp:spPr>
        <a:xfrm rot="3441391">
          <a:off x="4497205" y="4563871"/>
          <a:ext cx="1088130" cy="14992"/>
        </a:xfrm>
        <a:custGeom>
          <a:avLst/>
          <a:gdLst/>
          <a:ahLst/>
          <a:cxnLst/>
          <a:rect l="0" t="0" r="0" b="0"/>
          <a:pathLst>
            <a:path>
              <a:moveTo>
                <a:pt x="0" y="7496"/>
              </a:moveTo>
              <a:lnTo>
                <a:pt x="1088130"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3441391">
        <a:off x="5014067" y="4544164"/>
        <a:ext cx="54406" cy="54406"/>
      </dsp:txXfrm>
    </dsp:sp>
    <dsp:sp modelId="{645CD297-F32A-4FA0-B8C7-A2DA4F1724DE}">
      <dsp:nvSpPr>
        <dsp:cNvPr id="0" name=""/>
        <dsp:cNvSpPr/>
      </dsp:nvSpPr>
      <dsp:spPr>
        <a:xfrm>
          <a:off x="5334744" y="4648680"/>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Удирдамж </a:t>
          </a:r>
          <a:endParaRPr lang="en-US" sz="2100" kern="1200" dirty="0">
            <a:latin typeface="Arial" pitchFamily="34" charset="0"/>
            <a:cs typeface="Arial" pitchFamily="34" charset="0"/>
          </a:endParaRPr>
        </a:p>
      </dsp:txBody>
      <dsp:txXfrm>
        <a:off x="5334744" y="4648680"/>
        <a:ext cx="1523255" cy="761627"/>
      </dsp:txXfrm>
    </dsp:sp>
    <dsp:sp modelId="{DD9844A2-94C3-42E8-98AA-238F14B3CDAC}">
      <dsp:nvSpPr>
        <dsp:cNvPr id="0" name=""/>
        <dsp:cNvSpPr/>
      </dsp:nvSpPr>
      <dsp:spPr>
        <a:xfrm rot="4313562">
          <a:off x="4105140" y="4992028"/>
          <a:ext cx="1864924" cy="14992"/>
        </a:xfrm>
        <a:custGeom>
          <a:avLst/>
          <a:gdLst/>
          <a:ahLst/>
          <a:cxnLst/>
          <a:rect l="0" t="0" r="0" b="0"/>
          <a:pathLst>
            <a:path>
              <a:moveTo>
                <a:pt x="0" y="7496"/>
              </a:moveTo>
              <a:lnTo>
                <a:pt x="1864924"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rot="4313562">
        <a:off x="4990980" y="4952901"/>
        <a:ext cx="93246" cy="93246"/>
      </dsp:txXfrm>
    </dsp:sp>
    <dsp:sp modelId="{32FE4E63-EDAE-4B0F-98A1-2A0767F924F1}">
      <dsp:nvSpPr>
        <dsp:cNvPr id="0" name=""/>
        <dsp:cNvSpPr/>
      </dsp:nvSpPr>
      <dsp:spPr>
        <a:xfrm>
          <a:off x="5327410" y="5504993"/>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Төсөл</a:t>
          </a:r>
          <a:endParaRPr lang="en-US" sz="2100" kern="1200" dirty="0">
            <a:latin typeface="Arial" pitchFamily="34" charset="0"/>
            <a:cs typeface="Arial" pitchFamily="34" charset="0"/>
          </a:endParaRPr>
        </a:p>
      </dsp:txBody>
      <dsp:txXfrm>
        <a:off x="5327410" y="5504993"/>
        <a:ext cx="1523255" cy="761627"/>
      </dsp:txXfrm>
    </dsp:sp>
    <dsp:sp modelId="{7C88714C-1BF4-42C5-9706-2E2ABCE2F164}">
      <dsp:nvSpPr>
        <dsp:cNvPr id="0" name=""/>
        <dsp:cNvSpPr/>
      </dsp:nvSpPr>
      <dsp:spPr>
        <a:xfrm rot="4667482">
          <a:off x="3680950" y="5428105"/>
          <a:ext cx="2705918" cy="14992"/>
        </a:xfrm>
        <a:custGeom>
          <a:avLst/>
          <a:gdLst/>
          <a:ahLst/>
          <a:cxnLst/>
          <a:rect l="0" t="0" r="0" b="0"/>
          <a:pathLst>
            <a:path>
              <a:moveTo>
                <a:pt x="0" y="7496"/>
              </a:moveTo>
              <a:lnTo>
                <a:pt x="2705918"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rot="4667482">
        <a:off x="4966261" y="5367953"/>
        <a:ext cx="135295" cy="135295"/>
      </dsp:txXfrm>
    </dsp:sp>
    <dsp:sp modelId="{01F99307-D9AB-4D6A-A1D5-BA0BDBCDD86D}">
      <dsp:nvSpPr>
        <dsp:cNvPr id="0" name=""/>
        <dsp:cNvSpPr/>
      </dsp:nvSpPr>
      <dsp:spPr>
        <a:xfrm>
          <a:off x="5320022" y="6377148"/>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Хөтөлбөр</a:t>
          </a:r>
          <a:endParaRPr lang="en-US" sz="2100" kern="1200" dirty="0">
            <a:latin typeface="Arial" pitchFamily="34" charset="0"/>
            <a:cs typeface="Arial" pitchFamily="34" charset="0"/>
          </a:endParaRPr>
        </a:p>
      </dsp:txBody>
      <dsp:txXfrm>
        <a:off x="5320022" y="6377148"/>
        <a:ext cx="1523255" cy="761627"/>
      </dsp:txXfrm>
    </dsp:sp>
    <dsp:sp modelId="{AFF457F0-57E1-4875-B863-2287E51DEAD6}">
      <dsp:nvSpPr>
        <dsp:cNvPr id="0" name=""/>
        <dsp:cNvSpPr/>
      </dsp:nvSpPr>
      <dsp:spPr>
        <a:xfrm rot="2514712">
          <a:off x="2471517" y="4743398"/>
          <a:ext cx="834146" cy="14992"/>
        </a:xfrm>
        <a:custGeom>
          <a:avLst/>
          <a:gdLst/>
          <a:ahLst/>
          <a:cxnLst/>
          <a:rect l="0" t="0" r="0" b="0"/>
          <a:pathLst>
            <a:path>
              <a:moveTo>
                <a:pt x="0" y="7496"/>
              </a:moveTo>
              <a:lnTo>
                <a:pt x="834146"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2514712">
        <a:off x="2867737" y="4730041"/>
        <a:ext cx="41707" cy="41707"/>
      </dsp:txXfrm>
    </dsp:sp>
    <dsp:sp modelId="{ACE125FE-B425-49E9-93BC-D1F2164D8FBA}">
      <dsp:nvSpPr>
        <dsp:cNvPr id="0" name=""/>
        <dsp:cNvSpPr/>
      </dsp:nvSpPr>
      <dsp:spPr>
        <a:xfrm>
          <a:off x="3198965" y="4648680"/>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Албан бичиг</a:t>
          </a:r>
          <a:endParaRPr lang="en-US" sz="2100" kern="1200" dirty="0">
            <a:latin typeface="Arial" pitchFamily="34" charset="0"/>
            <a:cs typeface="Arial" pitchFamily="34" charset="0"/>
          </a:endParaRPr>
        </a:p>
      </dsp:txBody>
      <dsp:txXfrm>
        <a:off x="3198965" y="4648680"/>
        <a:ext cx="1523255" cy="761627"/>
      </dsp:txXfrm>
    </dsp:sp>
    <dsp:sp modelId="{477A747A-BEC9-4B24-A758-0125532DDE37}">
      <dsp:nvSpPr>
        <dsp:cNvPr id="0" name=""/>
        <dsp:cNvSpPr/>
      </dsp:nvSpPr>
      <dsp:spPr>
        <a:xfrm rot="3985862">
          <a:off x="2115454" y="5171555"/>
          <a:ext cx="1542160" cy="14992"/>
        </a:xfrm>
        <a:custGeom>
          <a:avLst/>
          <a:gdLst/>
          <a:ahLst/>
          <a:cxnLst/>
          <a:rect l="0" t="0" r="0" b="0"/>
          <a:pathLst>
            <a:path>
              <a:moveTo>
                <a:pt x="0" y="7496"/>
              </a:moveTo>
              <a:lnTo>
                <a:pt x="1542160"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3985862">
        <a:off x="2847980" y="5140497"/>
        <a:ext cx="77108" cy="77108"/>
      </dsp:txXfrm>
    </dsp:sp>
    <dsp:sp modelId="{933CADC8-F44E-4EEC-A2FD-82DC0461BB7B}">
      <dsp:nvSpPr>
        <dsp:cNvPr id="0" name=""/>
        <dsp:cNvSpPr/>
      </dsp:nvSpPr>
      <dsp:spPr>
        <a:xfrm>
          <a:off x="3194852" y="5504993"/>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t>Зөвлөмж</a:t>
          </a:r>
          <a:endParaRPr lang="en-US" sz="2100" kern="1200" dirty="0"/>
        </a:p>
      </dsp:txBody>
      <dsp:txXfrm>
        <a:off x="3194852" y="5504993"/>
        <a:ext cx="1523255" cy="761627"/>
      </dsp:txXfrm>
    </dsp:sp>
    <dsp:sp modelId="{5B84ACAA-1773-4007-86BB-3F8CE022A9D0}">
      <dsp:nvSpPr>
        <dsp:cNvPr id="0" name=""/>
        <dsp:cNvSpPr/>
      </dsp:nvSpPr>
      <dsp:spPr>
        <a:xfrm rot="4495521">
          <a:off x="1701047" y="5609490"/>
          <a:ext cx="2370974" cy="14992"/>
        </a:xfrm>
        <a:custGeom>
          <a:avLst/>
          <a:gdLst/>
          <a:ahLst/>
          <a:cxnLst/>
          <a:rect l="0" t="0" r="0" b="0"/>
          <a:pathLst>
            <a:path>
              <a:moveTo>
                <a:pt x="0" y="7496"/>
              </a:moveTo>
              <a:lnTo>
                <a:pt x="2370974"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rot="4495521">
        <a:off x="2827260" y="5557712"/>
        <a:ext cx="118548" cy="118548"/>
      </dsp:txXfrm>
    </dsp:sp>
    <dsp:sp modelId="{F9E197D4-DEBA-4FF6-A657-4451069980B0}">
      <dsp:nvSpPr>
        <dsp:cNvPr id="0" name=""/>
        <dsp:cNvSpPr/>
      </dsp:nvSpPr>
      <dsp:spPr>
        <a:xfrm>
          <a:off x="3194852" y="6380865"/>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Гэрээ</a:t>
          </a:r>
          <a:endParaRPr lang="en-US" sz="2100" kern="1200" dirty="0">
            <a:latin typeface="Arial" pitchFamily="34" charset="0"/>
            <a:cs typeface="Arial" pitchFamily="34" charset="0"/>
          </a:endParaRPr>
        </a:p>
      </dsp:txBody>
      <dsp:txXfrm>
        <a:off x="3194852" y="6380865"/>
        <a:ext cx="1523255" cy="761627"/>
      </dsp:txXfrm>
    </dsp:sp>
    <dsp:sp modelId="{4797668D-28A8-493D-9AEC-5A3587A841F1}">
      <dsp:nvSpPr>
        <dsp:cNvPr id="0" name=""/>
        <dsp:cNvSpPr/>
      </dsp:nvSpPr>
      <dsp:spPr>
        <a:xfrm rot="4751894">
          <a:off x="1264806" y="6052487"/>
          <a:ext cx="3232655" cy="14992"/>
        </a:xfrm>
        <a:custGeom>
          <a:avLst/>
          <a:gdLst/>
          <a:ahLst/>
          <a:cxnLst/>
          <a:rect l="0" t="0" r="0" b="0"/>
          <a:pathLst>
            <a:path>
              <a:moveTo>
                <a:pt x="0" y="7496"/>
              </a:moveTo>
              <a:lnTo>
                <a:pt x="3232655" y="7496"/>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dirty="0"/>
        </a:p>
      </dsp:txBody>
      <dsp:txXfrm rot="4751894">
        <a:off x="2800318" y="5979167"/>
        <a:ext cx="161632" cy="161632"/>
      </dsp:txXfrm>
    </dsp:sp>
    <dsp:sp modelId="{C8D66AF9-5067-4DCC-98DA-1496C3B59B2F}">
      <dsp:nvSpPr>
        <dsp:cNvPr id="0" name=""/>
        <dsp:cNvSpPr/>
      </dsp:nvSpPr>
      <dsp:spPr>
        <a:xfrm>
          <a:off x="3184052" y="7266859"/>
          <a:ext cx="1523255" cy="761627"/>
        </a:xfrm>
        <a:prstGeom prst="roundRect">
          <a:avLst>
            <a:gd name="adj" fmla="val 10000"/>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Тайлан</a:t>
          </a:r>
          <a:endParaRPr lang="en-US" sz="2100" kern="1200" dirty="0">
            <a:latin typeface="Arial" pitchFamily="34" charset="0"/>
            <a:cs typeface="Arial" pitchFamily="34" charset="0"/>
          </a:endParaRPr>
        </a:p>
      </dsp:txBody>
      <dsp:txXfrm>
        <a:off x="3184052" y="7266859"/>
        <a:ext cx="1523255" cy="761627"/>
      </dsp:txXfrm>
    </dsp:sp>
    <dsp:sp modelId="{B42DFE92-4317-4A12-A21E-C2EF4E60EEBF}">
      <dsp:nvSpPr>
        <dsp:cNvPr id="0" name=""/>
        <dsp:cNvSpPr/>
      </dsp:nvSpPr>
      <dsp:spPr>
        <a:xfrm rot="21543890">
          <a:off x="4707266" y="7635115"/>
          <a:ext cx="620184" cy="14992"/>
        </a:xfrm>
        <a:custGeom>
          <a:avLst/>
          <a:gdLst/>
          <a:ahLst/>
          <a:cxnLst/>
          <a:rect l="0" t="0" r="0" b="0"/>
          <a:pathLst>
            <a:path>
              <a:moveTo>
                <a:pt x="0" y="7496"/>
              </a:moveTo>
              <a:lnTo>
                <a:pt x="620184" y="7496"/>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21543890">
        <a:off x="5001854" y="7627107"/>
        <a:ext cx="31009" cy="31009"/>
      </dsp:txXfrm>
    </dsp:sp>
    <dsp:sp modelId="{BD52A4D9-0453-4D06-9920-AFFAB1AE2855}">
      <dsp:nvSpPr>
        <dsp:cNvPr id="0" name=""/>
        <dsp:cNvSpPr/>
      </dsp:nvSpPr>
      <dsp:spPr>
        <a:xfrm>
          <a:off x="5327410" y="7256737"/>
          <a:ext cx="1523255" cy="761627"/>
        </a:xfrm>
        <a:prstGeom prst="roundRect">
          <a:avLst>
            <a:gd name="adj" fmla="val 1000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mn-MN" sz="2100" kern="1200" dirty="0" smtClean="0">
              <a:latin typeface="Arial" pitchFamily="34" charset="0"/>
              <a:cs typeface="Arial" pitchFamily="34" charset="0"/>
            </a:rPr>
            <a:t>Тэмдэглэл</a:t>
          </a:r>
          <a:endParaRPr lang="en-US" sz="2100" kern="1200" dirty="0">
            <a:latin typeface="Arial" pitchFamily="34" charset="0"/>
            <a:cs typeface="Arial" pitchFamily="34" charset="0"/>
          </a:endParaRPr>
        </a:p>
      </dsp:txBody>
      <dsp:txXfrm>
        <a:off x="5327410" y="7256737"/>
        <a:ext cx="1523255" cy="76162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4C2EA2-59C8-4BE3-88BA-1AE1CA735EAE}">
      <dsp:nvSpPr>
        <dsp:cNvPr id="0" name=""/>
        <dsp:cNvSpPr/>
      </dsp:nvSpPr>
      <dsp:spPr>
        <a:xfrm>
          <a:off x="644169" y="1914145"/>
          <a:ext cx="5586922" cy="5586922"/>
        </a:xfrm>
        <a:prstGeom prst="blockArc">
          <a:avLst>
            <a:gd name="adj1" fmla="val 13214374"/>
            <a:gd name="adj2" fmla="val 16189168"/>
            <a:gd name="adj3" fmla="val 3903"/>
          </a:avLst>
        </a:prstGeom>
        <a:solidFill>
          <a:schemeClr val="accent5">
            <a:hueOff val="-1837137"/>
            <a:satOff val="270"/>
            <a:lumOff val="-6471"/>
            <a:alphaOff val="0"/>
          </a:schemeClr>
        </a:solidFill>
        <a:ln>
          <a:noFill/>
        </a:ln>
        <a:effectLst>
          <a:outerShdw blurRad="57150" dist="38100" dir="5400000" algn="ctr" rotWithShape="0">
            <a:schemeClr val="accent5">
              <a:hueOff val="-1837137"/>
              <a:satOff val="270"/>
              <a:lumOff val="-6471"/>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7BAA3A6C-A58D-4C89-BCB7-64CA373D8BEB}">
      <dsp:nvSpPr>
        <dsp:cNvPr id="0" name=""/>
        <dsp:cNvSpPr/>
      </dsp:nvSpPr>
      <dsp:spPr>
        <a:xfrm>
          <a:off x="637354" y="1922167"/>
          <a:ext cx="5586922" cy="5586922"/>
        </a:xfrm>
        <a:prstGeom prst="blockArc">
          <a:avLst>
            <a:gd name="adj1" fmla="val 10038878"/>
            <a:gd name="adj2" fmla="val 13227585"/>
            <a:gd name="adj3" fmla="val 3903"/>
          </a:avLst>
        </a:prstGeom>
        <a:solidFill>
          <a:schemeClr val="accent5">
            <a:hueOff val="-1530947"/>
            <a:satOff val="225"/>
            <a:lumOff val="-5393"/>
            <a:alphaOff val="0"/>
          </a:schemeClr>
        </a:solidFill>
        <a:ln>
          <a:noFill/>
        </a:ln>
        <a:effectLst>
          <a:outerShdw blurRad="57150" dist="38100" dir="5400000" algn="ctr" rotWithShape="0">
            <a:schemeClr val="accent5">
              <a:hueOff val="-1530947"/>
              <a:satOff val="225"/>
              <a:lumOff val="-5393"/>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B0BED718-89BC-403F-B777-1857DE149DD6}">
      <dsp:nvSpPr>
        <dsp:cNvPr id="0" name=""/>
        <dsp:cNvSpPr/>
      </dsp:nvSpPr>
      <dsp:spPr>
        <a:xfrm>
          <a:off x="635538" y="1914159"/>
          <a:ext cx="5586922" cy="5586922"/>
        </a:xfrm>
        <a:prstGeom prst="blockArc">
          <a:avLst>
            <a:gd name="adj1" fmla="val 6942857"/>
            <a:gd name="adj2" fmla="val 10028571"/>
            <a:gd name="adj3" fmla="val 3903"/>
          </a:avLst>
        </a:prstGeom>
        <a:solidFill>
          <a:schemeClr val="accent5">
            <a:hueOff val="-1224758"/>
            <a:satOff val="180"/>
            <a:lumOff val="-4314"/>
            <a:alphaOff val="0"/>
          </a:schemeClr>
        </a:solidFill>
        <a:ln>
          <a:noFill/>
        </a:ln>
        <a:effectLst>
          <a:outerShdw blurRad="57150" dist="38100" dir="5400000" algn="ctr" rotWithShape="0">
            <a:schemeClr val="accent5">
              <a:hueOff val="-1224758"/>
              <a:satOff val="180"/>
              <a:lumOff val="-4314"/>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6E29595E-03EA-403C-9B12-EDFF7E80A356}">
      <dsp:nvSpPr>
        <dsp:cNvPr id="0" name=""/>
        <dsp:cNvSpPr/>
      </dsp:nvSpPr>
      <dsp:spPr>
        <a:xfrm>
          <a:off x="635538" y="1914159"/>
          <a:ext cx="5586922" cy="5586922"/>
        </a:xfrm>
        <a:prstGeom prst="blockArc">
          <a:avLst>
            <a:gd name="adj1" fmla="val 3857143"/>
            <a:gd name="adj2" fmla="val 6942857"/>
            <a:gd name="adj3" fmla="val 3903"/>
          </a:avLst>
        </a:prstGeom>
        <a:solidFill>
          <a:schemeClr val="accent5">
            <a:hueOff val="-918568"/>
            <a:satOff val="135"/>
            <a:lumOff val="-3236"/>
            <a:alphaOff val="0"/>
          </a:schemeClr>
        </a:solidFill>
        <a:ln>
          <a:noFill/>
        </a:ln>
        <a:effectLst>
          <a:outerShdw blurRad="57150" dist="38100" dir="5400000" algn="ctr" rotWithShape="0">
            <a:schemeClr val="accent5">
              <a:hueOff val="-918568"/>
              <a:satOff val="135"/>
              <a:lumOff val="-3236"/>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FEEDF9C0-7191-42E9-A31A-A2BB584BFA3A}">
      <dsp:nvSpPr>
        <dsp:cNvPr id="0" name=""/>
        <dsp:cNvSpPr/>
      </dsp:nvSpPr>
      <dsp:spPr>
        <a:xfrm>
          <a:off x="620733" y="1979582"/>
          <a:ext cx="5586922" cy="5586922"/>
        </a:xfrm>
        <a:prstGeom prst="blockArc">
          <a:avLst>
            <a:gd name="adj1" fmla="val 771429"/>
            <a:gd name="adj2" fmla="val 3857143"/>
            <a:gd name="adj3" fmla="val 3903"/>
          </a:avLst>
        </a:prstGeom>
        <a:solidFill>
          <a:schemeClr val="accent5">
            <a:hueOff val="-612379"/>
            <a:satOff val="90"/>
            <a:lumOff val="-2157"/>
            <a:alphaOff val="0"/>
          </a:schemeClr>
        </a:solidFill>
        <a:ln>
          <a:noFill/>
        </a:ln>
        <a:effectLst>
          <a:outerShdw blurRad="57150" dist="38100" dir="5400000" algn="ctr" rotWithShape="0">
            <a:schemeClr val="accent5">
              <a:hueOff val="-612379"/>
              <a:satOff val="90"/>
              <a:lumOff val="-2157"/>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E7BAB943-E872-4480-9D66-F7ED1A0930AE}">
      <dsp:nvSpPr>
        <dsp:cNvPr id="0" name=""/>
        <dsp:cNvSpPr/>
      </dsp:nvSpPr>
      <dsp:spPr>
        <a:xfrm>
          <a:off x="655697" y="1831744"/>
          <a:ext cx="5586922" cy="5586922"/>
        </a:xfrm>
        <a:prstGeom prst="blockArc">
          <a:avLst>
            <a:gd name="adj1" fmla="val 19318968"/>
            <a:gd name="adj2" fmla="val 877923"/>
            <a:gd name="adj3" fmla="val 3903"/>
          </a:avLst>
        </a:prstGeom>
        <a:solidFill>
          <a:schemeClr val="accent5">
            <a:hueOff val="-306190"/>
            <a:satOff val="45"/>
            <a:lumOff val="-1079"/>
            <a:alphaOff val="0"/>
          </a:schemeClr>
        </a:solidFill>
        <a:ln>
          <a:noFill/>
        </a:ln>
        <a:effectLst>
          <a:outerShdw blurRad="57150" dist="38100" dir="5400000" algn="ctr" rotWithShape="0">
            <a:schemeClr val="accent5">
              <a:hueOff val="-306190"/>
              <a:satOff val="45"/>
              <a:lumOff val="-1079"/>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7C64D001-C731-444C-ADA3-D10A55DCDCA4}">
      <dsp:nvSpPr>
        <dsp:cNvPr id="0" name=""/>
        <dsp:cNvSpPr/>
      </dsp:nvSpPr>
      <dsp:spPr>
        <a:xfrm>
          <a:off x="721597" y="1912806"/>
          <a:ext cx="5586922" cy="5586922"/>
        </a:xfrm>
        <a:prstGeom prst="blockArc">
          <a:avLst>
            <a:gd name="adj1" fmla="val 16091966"/>
            <a:gd name="adj2" fmla="val 19187837"/>
            <a:gd name="adj3" fmla="val 3903"/>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z="-110000">
          <a:bevelT w="40600" h="20600" prst="relaxedInset"/>
        </a:sp3d>
      </dsp:spPr>
      <dsp:style>
        <a:lnRef idx="0">
          <a:scrgbClr r="0" g="0" b="0"/>
        </a:lnRef>
        <a:fillRef idx="1">
          <a:scrgbClr r="0" g="0" b="0"/>
        </a:fillRef>
        <a:effectRef idx="2">
          <a:scrgbClr r="0" g="0" b="0"/>
        </a:effectRef>
        <a:fontRef idx="minor"/>
      </dsp:style>
    </dsp:sp>
    <dsp:sp modelId="{E976A39C-A7C1-4616-8D71-3A0182BB21E3}">
      <dsp:nvSpPr>
        <dsp:cNvPr id="0" name=""/>
        <dsp:cNvSpPr/>
      </dsp:nvSpPr>
      <dsp:spPr>
        <a:xfrm>
          <a:off x="2347391" y="3626012"/>
          <a:ext cx="2163216" cy="2163216"/>
        </a:xfrm>
        <a:prstGeom prst="ellipse">
          <a:avLst/>
        </a:prstGeom>
        <a:solidFill>
          <a:schemeClr val="accent4">
            <a:hueOff val="0"/>
            <a:satOff val="0"/>
            <a:lumOff val="0"/>
            <a:alphaOff val="0"/>
          </a:schemeClr>
        </a:solidFill>
        <a:ln>
          <a:noFill/>
        </a:ln>
        <a:effectLst>
          <a:outerShdw blurRad="57150" dist="38100" dir="5400000" algn="ctr" rotWithShape="0">
            <a:schemeClr val="accent4">
              <a:hueOff val="0"/>
              <a:satOff val="0"/>
              <a:lumOff val="0"/>
              <a:alphaOff val="0"/>
              <a:shade val="9000"/>
              <a:satMod val="105000"/>
              <a:alpha val="48000"/>
            </a:scheme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mn-MN" sz="2100" kern="1200" dirty="0" smtClean="0">
              <a:solidFill>
                <a:schemeClr val="tx1"/>
              </a:solidFill>
              <a:latin typeface="Arial" pitchFamily="34" charset="0"/>
              <a:cs typeface="Arial" pitchFamily="34" charset="0"/>
            </a:rPr>
            <a:t>Мэдээлэл лавлагааны баримт бичиг</a:t>
          </a:r>
          <a:endParaRPr lang="en-US" sz="2100" kern="1200" dirty="0">
            <a:solidFill>
              <a:schemeClr val="tx1"/>
            </a:solidFill>
            <a:latin typeface="Arial" pitchFamily="34" charset="0"/>
            <a:cs typeface="Arial" pitchFamily="34" charset="0"/>
          </a:endParaRPr>
        </a:p>
      </dsp:txBody>
      <dsp:txXfrm>
        <a:off x="2347391" y="3626012"/>
        <a:ext cx="2163216" cy="2163216"/>
      </dsp:txXfrm>
    </dsp:sp>
    <dsp:sp modelId="{BD752A2C-E88E-4983-A9AF-C76A8344F436}">
      <dsp:nvSpPr>
        <dsp:cNvPr id="0" name=""/>
        <dsp:cNvSpPr/>
      </dsp:nvSpPr>
      <dsp:spPr>
        <a:xfrm>
          <a:off x="2671874" y="1211546"/>
          <a:ext cx="1514251" cy="1514251"/>
        </a:xfrm>
        <a:prstGeom prst="ellipse">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mn-MN" sz="1400" b="1" kern="1200" dirty="0" smtClean="0">
              <a:latin typeface="Arial" pitchFamily="34" charset="0"/>
              <a:cs typeface="Arial" pitchFamily="34" charset="0"/>
            </a:rPr>
            <a:t>ИЛТГЭЛ</a:t>
          </a:r>
          <a:endParaRPr lang="en-US" sz="1400" b="1" kern="1200" dirty="0">
            <a:latin typeface="Arial" pitchFamily="34" charset="0"/>
            <a:cs typeface="Arial" pitchFamily="34" charset="0"/>
          </a:endParaRPr>
        </a:p>
      </dsp:txBody>
      <dsp:txXfrm>
        <a:off x="2671874" y="1211546"/>
        <a:ext cx="1514251" cy="1514251"/>
      </dsp:txXfrm>
    </dsp:sp>
    <dsp:sp modelId="{12B793E8-F2B2-4498-974C-7F87F72D94E0}">
      <dsp:nvSpPr>
        <dsp:cNvPr id="0" name=""/>
        <dsp:cNvSpPr/>
      </dsp:nvSpPr>
      <dsp:spPr>
        <a:xfrm>
          <a:off x="4849846" y="2181167"/>
          <a:ext cx="1514251" cy="1514251"/>
        </a:xfrm>
        <a:prstGeom prst="ellipse">
          <a:avLst/>
        </a:prstGeom>
        <a:solidFill>
          <a:schemeClr val="accent5">
            <a:hueOff val="-306190"/>
            <a:satOff val="45"/>
            <a:lumOff val="-1079"/>
            <a:alphaOff val="0"/>
          </a:schemeClr>
        </a:solidFill>
        <a:ln>
          <a:noFill/>
        </a:ln>
        <a:effectLst>
          <a:outerShdw blurRad="57150" dist="38100" dir="5400000" algn="ctr" rotWithShape="0">
            <a:schemeClr val="accent5">
              <a:hueOff val="-306190"/>
              <a:satOff val="45"/>
              <a:lumOff val="-1079"/>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mn-MN" sz="1200" b="1" kern="1200" dirty="0" smtClean="0">
              <a:latin typeface="Arial" pitchFamily="34" charset="0"/>
              <a:cs typeface="Arial" pitchFamily="34" charset="0"/>
            </a:rPr>
            <a:t>Т</a:t>
          </a:r>
          <a:r>
            <a:rPr lang="mn-MN" sz="1100" b="1" kern="1200" dirty="0" smtClean="0">
              <a:latin typeface="Arial" pitchFamily="34" charset="0"/>
              <a:cs typeface="Arial" pitchFamily="34" charset="0"/>
            </a:rPr>
            <a:t>АНИЛЦУУЛГА</a:t>
          </a:r>
          <a:endParaRPr lang="en-US" sz="1000" b="1" kern="1200" dirty="0">
            <a:latin typeface="Arial" pitchFamily="34" charset="0"/>
            <a:cs typeface="Arial" pitchFamily="34" charset="0"/>
          </a:endParaRPr>
        </a:p>
      </dsp:txBody>
      <dsp:txXfrm>
        <a:off x="4849846" y="2181167"/>
        <a:ext cx="1514251" cy="1514251"/>
      </dsp:txXfrm>
    </dsp:sp>
    <dsp:sp modelId="{6E45CC10-3AE9-49FD-BA7B-A53FFF6415BD}">
      <dsp:nvSpPr>
        <dsp:cNvPr id="0" name=""/>
        <dsp:cNvSpPr/>
      </dsp:nvSpPr>
      <dsp:spPr>
        <a:xfrm>
          <a:off x="5342151" y="4559967"/>
          <a:ext cx="1514251" cy="1514251"/>
        </a:xfrm>
        <a:prstGeom prst="ellipse">
          <a:avLst/>
        </a:prstGeom>
        <a:solidFill>
          <a:schemeClr val="accent5">
            <a:hueOff val="-612379"/>
            <a:satOff val="90"/>
            <a:lumOff val="-2157"/>
            <a:alphaOff val="0"/>
          </a:schemeClr>
        </a:solidFill>
        <a:ln>
          <a:noFill/>
        </a:ln>
        <a:effectLst>
          <a:outerShdw blurRad="57150" dist="38100" dir="5400000" algn="ctr" rotWithShape="0">
            <a:schemeClr val="accent5">
              <a:hueOff val="-612379"/>
              <a:satOff val="90"/>
              <a:lumOff val="-2157"/>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mn-MN" sz="1600" kern="1200" dirty="0" smtClean="0">
              <a:latin typeface="Arial" pitchFamily="34" charset="0"/>
              <a:cs typeface="Arial" pitchFamily="34" charset="0"/>
            </a:rPr>
            <a:t>Мэдээлэл</a:t>
          </a:r>
          <a:endParaRPr lang="en-US" sz="1100" kern="1200" dirty="0">
            <a:latin typeface="Arial" pitchFamily="34" charset="0"/>
            <a:cs typeface="Arial" pitchFamily="34" charset="0"/>
          </a:endParaRPr>
        </a:p>
      </dsp:txBody>
      <dsp:txXfrm>
        <a:off x="5342151" y="4559967"/>
        <a:ext cx="1514251" cy="1514251"/>
      </dsp:txXfrm>
    </dsp:sp>
    <dsp:sp modelId="{9D0CD583-A814-4DF7-A83F-DB366BC803EA}">
      <dsp:nvSpPr>
        <dsp:cNvPr id="0" name=""/>
        <dsp:cNvSpPr/>
      </dsp:nvSpPr>
      <dsp:spPr>
        <a:xfrm>
          <a:off x="3860259" y="6418201"/>
          <a:ext cx="1514251" cy="1514251"/>
        </a:xfrm>
        <a:prstGeom prst="ellipse">
          <a:avLst/>
        </a:prstGeom>
        <a:solidFill>
          <a:schemeClr val="accent5">
            <a:hueOff val="-918568"/>
            <a:satOff val="135"/>
            <a:lumOff val="-3236"/>
            <a:alphaOff val="0"/>
          </a:schemeClr>
        </a:solidFill>
        <a:ln>
          <a:noFill/>
        </a:ln>
        <a:effectLst>
          <a:outerShdw blurRad="57150" dist="38100" dir="5400000" algn="ctr" rotWithShape="0">
            <a:schemeClr val="accent5">
              <a:hueOff val="-918568"/>
              <a:satOff val="135"/>
              <a:lumOff val="-3236"/>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kern="1200" dirty="0" smtClean="0">
              <a:latin typeface="Arial" pitchFamily="34" charset="0"/>
              <a:cs typeface="Arial" pitchFamily="34" charset="0"/>
            </a:rPr>
            <a:t>Тодорхойлолт</a:t>
          </a:r>
          <a:endParaRPr lang="en-US" sz="1800" kern="1200" dirty="0">
            <a:latin typeface="Arial" pitchFamily="34" charset="0"/>
            <a:cs typeface="Arial" pitchFamily="34" charset="0"/>
          </a:endParaRPr>
        </a:p>
      </dsp:txBody>
      <dsp:txXfrm>
        <a:off x="3860259" y="6418201"/>
        <a:ext cx="1514251" cy="1514251"/>
      </dsp:txXfrm>
    </dsp:sp>
    <dsp:sp modelId="{C12B4D67-48DC-49FC-B368-35F47688E088}">
      <dsp:nvSpPr>
        <dsp:cNvPr id="0" name=""/>
        <dsp:cNvSpPr/>
      </dsp:nvSpPr>
      <dsp:spPr>
        <a:xfrm>
          <a:off x="1483489" y="6418201"/>
          <a:ext cx="1514251" cy="1514251"/>
        </a:xfrm>
        <a:prstGeom prst="ellipse">
          <a:avLst/>
        </a:prstGeom>
        <a:solidFill>
          <a:schemeClr val="accent5">
            <a:hueOff val="-1224758"/>
            <a:satOff val="180"/>
            <a:lumOff val="-4314"/>
            <a:alphaOff val="0"/>
          </a:schemeClr>
        </a:solidFill>
        <a:ln>
          <a:noFill/>
        </a:ln>
        <a:effectLst>
          <a:outerShdw blurRad="57150" dist="38100" dir="5400000" algn="ctr" rotWithShape="0">
            <a:schemeClr val="accent5">
              <a:hueOff val="-1224758"/>
              <a:satOff val="180"/>
              <a:lumOff val="-4314"/>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kern="1200" dirty="0" smtClean="0">
              <a:latin typeface="Arial" pitchFamily="34" charset="0"/>
              <a:cs typeface="Arial" pitchFamily="34" charset="0"/>
            </a:rPr>
            <a:t>Илтгэх </a:t>
          </a:r>
          <a:r>
            <a:rPr lang="mn-MN" sz="2400" kern="1200" dirty="0" smtClean="0">
              <a:latin typeface="Arial" pitchFamily="34" charset="0"/>
              <a:cs typeface="Arial" pitchFamily="34" charset="0"/>
            </a:rPr>
            <a:t>хуудас</a:t>
          </a:r>
          <a:endParaRPr lang="en-US" sz="1800" kern="1200" dirty="0">
            <a:latin typeface="Arial" pitchFamily="34" charset="0"/>
            <a:cs typeface="Arial" pitchFamily="34" charset="0"/>
          </a:endParaRPr>
        </a:p>
      </dsp:txBody>
      <dsp:txXfrm>
        <a:off x="1483489" y="6418201"/>
        <a:ext cx="1514251" cy="1514251"/>
      </dsp:txXfrm>
    </dsp:sp>
    <dsp:sp modelId="{5020FF7C-8A21-494D-9DA3-41A63AE17044}">
      <dsp:nvSpPr>
        <dsp:cNvPr id="0" name=""/>
        <dsp:cNvSpPr/>
      </dsp:nvSpPr>
      <dsp:spPr>
        <a:xfrm>
          <a:off x="1597" y="4559967"/>
          <a:ext cx="1514251" cy="1514251"/>
        </a:xfrm>
        <a:prstGeom prst="ellipse">
          <a:avLst/>
        </a:prstGeom>
        <a:solidFill>
          <a:schemeClr val="accent5">
            <a:hueOff val="-1530947"/>
            <a:satOff val="225"/>
            <a:lumOff val="-5393"/>
            <a:alphaOff val="0"/>
          </a:schemeClr>
        </a:solidFill>
        <a:ln>
          <a:noFill/>
        </a:ln>
        <a:effectLst>
          <a:outerShdw blurRad="57150" dist="38100" dir="5400000" algn="ctr" rotWithShape="0">
            <a:schemeClr val="accent5">
              <a:hueOff val="-1530947"/>
              <a:satOff val="225"/>
              <a:lumOff val="-5393"/>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mn-MN" sz="2000" b="1" kern="1200" dirty="0" smtClean="0">
              <a:latin typeface="Arial" pitchFamily="34" charset="0"/>
              <a:cs typeface="Arial" pitchFamily="34" charset="0"/>
            </a:rPr>
            <a:t>Санал</a:t>
          </a:r>
          <a:endParaRPr lang="en-US" sz="2000" b="1" kern="1200" dirty="0">
            <a:latin typeface="Arial" pitchFamily="34" charset="0"/>
            <a:cs typeface="Arial" pitchFamily="34" charset="0"/>
          </a:endParaRPr>
        </a:p>
      </dsp:txBody>
      <dsp:txXfrm>
        <a:off x="1597" y="4559967"/>
        <a:ext cx="1514251" cy="1514251"/>
      </dsp:txXfrm>
    </dsp:sp>
    <dsp:sp modelId="{D91B160B-0169-41E1-B330-19664B263116}">
      <dsp:nvSpPr>
        <dsp:cNvPr id="0" name=""/>
        <dsp:cNvSpPr/>
      </dsp:nvSpPr>
      <dsp:spPr>
        <a:xfrm>
          <a:off x="589727" y="2181161"/>
          <a:ext cx="1514251" cy="1514251"/>
        </a:xfrm>
        <a:prstGeom prst="ellipse">
          <a:avLst/>
        </a:prstGeom>
        <a:solidFill>
          <a:schemeClr val="accent5">
            <a:hueOff val="-1837137"/>
            <a:satOff val="270"/>
            <a:lumOff val="-6471"/>
            <a:alphaOff val="0"/>
          </a:schemeClr>
        </a:solidFill>
        <a:ln>
          <a:noFill/>
        </a:ln>
        <a:effectLst>
          <a:outerShdw blurRad="57150" dist="38100" dir="5400000" algn="ctr" rotWithShape="0">
            <a:schemeClr val="accent5">
              <a:hueOff val="-1837137"/>
              <a:satOff val="270"/>
              <a:lumOff val="-6471"/>
              <a:alphaOff val="0"/>
              <a:shade val="9000"/>
              <a:satMod val="105000"/>
              <a:alpha val="48000"/>
            </a:scheme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mn-MN" sz="1400" b="1" kern="1200" dirty="0" smtClean="0">
              <a:latin typeface="Arial" pitchFamily="34" charset="0"/>
              <a:cs typeface="Arial" pitchFamily="34" charset="0"/>
            </a:rPr>
            <a:t>МЭДЭГДЭЛ</a:t>
          </a:r>
          <a:endParaRPr lang="en-US" sz="1400" b="1" kern="1200" dirty="0">
            <a:latin typeface="Arial" pitchFamily="34" charset="0"/>
            <a:cs typeface="Arial" pitchFamily="34" charset="0"/>
          </a:endParaRPr>
        </a:p>
      </dsp:txBody>
      <dsp:txXfrm>
        <a:off x="589727" y="2181161"/>
        <a:ext cx="1514251" cy="15142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C4CE8BD-5CEE-4DD1-AA82-B6533A9E8B55}" type="datetimeFigureOut">
              <a:rPr lang="en-US" smtClean="0"/>
              <a:pPr/>
              <a:t>4/18/2012</a:t>
            </a:fld>
            <a:endParaRPr lang="en-US"/>
          </a:p>
        </p:txBody>
      </p:sp>
      <p:sp>
        <p:nvSpPr>
          <p:cNvPr id="4" name="Slide Image Placeholder 3"/>
          <p:cNvSpPr>
            <a:spLocks noGrp="1" noRot="1" noChangeAspect="1"/>
          </p:cNvSpPr>
          <p:nvPr>
            <p:ph type="sldImg" idx="2"/>
          </p:nvPr>
        </p:nvSpPr>
        <p:spPr>
          <a:xfrm>
            <a:off x="3606800" y="514350"/>
            <a:ext cx="19304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8E9E9DA-C6B4-4F77-848D-22224BAEFC3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E9E9DA-C6B4-4F77-848D-22224BAEFC34}"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6800" y="514350"/>
            <a:ext cx="19304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E9E9DA-C6B4-4F77-848D-22224BAEFC34}" type="slidenum">
              <a:rPr lang="en-US" smtClean="0"/>
              <a:pPr/>
              <a:t>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400050" y="1828800"/>
            <a:ext cx="5888736" cy="24384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00050" y="4304715"/>
            <a:ext cx="5891022" cy="23368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3DC7FD4-0B53-4EFA-A9AD-95E424C5E4B0}" type="datetimeFigureOut">
              <a:rPr lang="en-US" smtClean="0"/>
              <a:pPr/>
              <a:t>4/18/2012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FC5E797-473F-4FCC-BE06-2E9617B88B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DC7FD4-0B53-4EFA-A9AD-95E424C5E4B0}"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219202"/>
            <a:ext cx="1543050" cy="694901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42900" y="1219202"/>
            <a:ext cx="4514850" cy="694901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DC7FD4-0B53-4EFA-A9AD-95E424C5E4B0}"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42900" y="370418"/>
            <a:ext cx="6172200" cy="151976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2133601"/>
            <a:ext cx="3028950" cy="60409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3486150" y="2133601"/>
            <a:ext cx="3028950" cy="6040967"/>
          </a:xfrm>
        </p:spPr>
        <p:txBody>
          <a:bodyPr rtlCol="0">
            <a:normAutofit/>
          </a:bodyPr>
          <a:lstStyle/>
          <a:p>
            <a:pPr lvl="0"/>
            <a:endParaRPr lang="en-US" noProof="0" smtClean="0"/>
          </a:p>
        </p:txBody>
      </p:sp>
      <p:sp>
        <p:nvSpPr>
          <p:cNvPr id="5" name="Rectangle 26"/>
          <p:cNvSpPr>
            <a:spLocks noGrp="1" noChangeArrowheads="1"/>
          </p:cNvSpPr>
          <p:nvPr>
            <p:ph type="ftr" sz="quarter" idx="10"/>
          </p:nvPr>
        </p:nvSpPr>
        <p:spPr/>
        <p:txBody>
          <a:bodyPr/>
          <a:lstStyle>
            <a:lvl1pPr>
              <a:defRPr smtClean="0"/>
            </a:lvl1pPr>
          </a:lstStyle>
          <a:p>
            <a:pPr>
              <a:defRPr/>
            </a:pPr>
            <a:endParaRPr lang="en-US"/>
          </a:p>
        </p:txBody>
      </p:sp>
      <p:sp>
        <p:nvSpPr>
          <p:cNvPr id="6" name="Rectangle 27"/>
          <p:cNvSpPr>
            <a:spLocks noGrp="1" noChangeArrowheads="1"/>
          </p:cNvSpPr>
          <p:nvPr>
            <p:ph type="sldNum" sz="quarter" idx="11"/>
          </p:nvPr>
        </p:nvSpPr>
        <p:spPr/>
        <p:txBody>
          <a:bodyPr/>
          <a:lstStyle>
            <a:lvl1pPr>
              <a:defRPr smtClean="0"/>
            </a:lvl1pPr>
          </a:lstStyle>
          <a:p>
            <a:pPr>
              <a:defRPr/>
            </a:pPr>
            <a:fld id="{CF5EFB72-7A74-4A41-88B4-760CCF55A39D}" type="slidenum">
              <a:rPr lang="ru-RU"/>
              <a:pPr>
                <a:defRPr/>
              </a:pPr>
              <a:t>‹#›</a:t>
            </a:fld>
            <a:endParaRPr lang="ru-RU"/>
          </a:p>
        </p:txBody>
      </p:sp>
      <p:sp>
        <p:nvSpPr>
          <p:cNvPr id="7" name="Rectangle 28"/>
          <p:cNvSpPr>
            <a:spLocks noGrp="1" noChangeArrowheads="1"/>
          </p:cNvSpPr>
          <p:nvPr>
            <p:ph type="dt" sz="half" idx="12"/>
          </p:nvPr>
        </p:nvSpPr>
        <p:spPr/>
        <p:txBody>
          <a:bodyPr/>
          <a:lstStyle>
            <a:lvl1pPr>
              <a:defRPr smtClean="0"/>
            </a:lvl1pPr>
          </a:lstStyle>
          <a:p>
            <a:pPr>
              <a:defRPr/>
            </a:pPr>
            <a:endParaRPr lang="en-US"/>
          </a:p>
        </p:txBody>
      </p:sp>
    </p:spTree>
  </p:cSld>
  <p:clrMapOvr>
    <a:masterClrMapping/>
  </p:clrMapOvr>
  <p:transition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DC7FD4-0B53-4EFA-A9AD-95E424C5E4B0}"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97764" y="1755648"/>
            <a:ext cx="5829300" cy="18166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7764" y="3606219"/>
            <a:ext cx="5829300" cy="2012949"/>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3DC7FD4-0B53-4EFA-A9AD-95E424C5E4B0}" type="datetimeFigureOut">
              <a:rPr lang="en-US" smtClean="0"/>
              <a:pPr/>
              <a:t>4/18/2012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E797-473F-4FCC-BE06-2E9617B88BB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1524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4290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48615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DC7FD4-0B53-4EFA-A9AD-95E424C5E4B0}" type="datetimeFigureOut">
              <a:rPr lang="en-US" smtClean="0"/>
              <a:pPr/>
              <a:t>4/18/2012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1524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42900" y="2473664"/>
            <a:ext cx="3030141" cy="879136"/>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483769" y="2479677"/>
            <a:ext cx="3031331" cy="87312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42900" y="3352800"/>
            <a:ext cx="303014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483769" y="3352800"/>
            <a:ext cx="303133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3DC7FD4-0B53-4EFA-A9AD-95E424C5E4B0}" type="datetimeFigureOut">
              <a:rPr lang="en-US" smtClean="0"/>
              <a:pPr/>
              <a:t>4/18/2012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229350" cy="1524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3DC7FD4-0B53-4EFA-A9AD-95E424C5E4B0}" type="datetimeFigureOut">
              <a:rPr lang="en-US" smtClean="0"/>
              <a:pPr/>
              <a:t>4/18/2012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C7FD4-0B53-4EFA-A9AD-95E424C5E4B0}" type="datetimeFigureOut">
              <a:rPr lang="en-US" smtClean="0"/>
              <a:pPr/>
              <a:t>4/18/2012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685803"/>
            <a:ext cx="2057400" cy="154940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14350" y="2235200"/>
            <a:ext cx="2057400" cy="6096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681287" y="2235200"/>
            <a:ext cx="3833813" cy="6096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3DC7FD4-0B53-4EFA-A9AD-95E424C5E4B0}" type="datetimeFigureOut">
              <a:rPr lang="en-US" smtClean="0"/>
              <a:pPr/>
              <a:t>4/18/2012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C5E797-473F-4FCC-BE06-2E9617B88BBF}" type="slidenum">
              <a:rPr lang="en-US" smtClean="0"/>
              <a:pPr/>
              <a:t>‹#›</a:t>
            </a:fld>
            <a:endParaRPr lang="en-US"/>
          </a:p>
        </p:txBody>
      </p:sp>
    </p:spTree>
  </p:cSld>
  <p:clrMapOvr>
    <a:masterClrMapping/>
  </p:clrMapOvr>
  <p:transition>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2374315" y="1477436"/>
            <a:ext cx="3943350" cy="54864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6003101" y="7146359"/>
            <a:ext cx="116586" cy="20726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457200" y="1569329"/>
            <a:ext cx="1659636" cy="211016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457200" y="3771713"/>
            <a:ext cx="1657350" cy="290576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3DC7FD4-0B53-4EFA-A9AD-95E424C5E4B0}" type="datetimeFigureOut">
              <a:rPr lang="en-US" smtClean="0"/>
              <a:pPr/>
              <a:t>4/18/2012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057900" y="8475134"/>
            <a:ext cx="457200" cy="486833"/>
          </a:xfrm>
        </p:spPr>
        <p:txBody>
          <a:bodyPr/>
          <a:lstStyle/>
          <a:p>
            <a:fld id="{6FC5E797-473F-4FCC-BE06-2E9617B88BBF}" type="slidenum">
              <a:rPr lang="en-US" smtClean="0"/>
              <a:pPr/>
              <a:t>‹#›</a:t>
            </a:fld>
            <a:endParaRPr lang="en-US"/>
          </a:p>
        </p:txBody>
      </p:sp>
      <p:sp>
        <p:nvSpPr>
          <p:cNvPr id="3" name="Picture Placeholder 2"/>
          <p:cNvSpPr>
            <a:spLocks noGrp="1"/>
          </p:cNvSpPr>
          <p:nvPr>
            <p:ph type="pic" idx="1"/>
          </p:nvPr>
        </p:nvSpPr>
        <p:spPr>
          <a:xfrm rot="420000">
            <a:off x="2614345" y="1599356"/>
            <a:ext cx="3463290" cy="524256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7144" y="7755467"/>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3286125" y="8293101"/>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7144" y="-9525"/>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3286125" y="-9525"/>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342900" y="938784"/>
            <a:ext cx="6172200" cy="1524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342900" y="2580640"/>
            <a:ext cx="6172200" cy="5852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342900" y="8475134"/>
            <a:ext cx="16002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3DC7FD4-0B53-4EFA-A9AD-95E424C5E4B0}" type="datetimeFigureOut">
              <a:rPr lang="en-US" smtClean="0"/>
              <a:pPr/>
              <a:t>4/18/2012</a:t>
            </a:fld>
            <a:endParaRPr lang="en-US"/>
          </a:p>
        </p:txBody>
      </p:sp>
      <p:sp>
        <p:nvSpPr>
          <p:cNvPr id="22" name="Footer Placeholder 21"/>
          <p:cNvSpPr>
            <a:spLocks noGrp="1"/>
          </p:cNvSpPr>
          <p:nvPr>
            <p:ph type="ftr" sz="quarter" idx="3"/>
          </p:nvPr>
        </p:nvSpPr>
        <p:spPr>
          <a:xfrm>
            <a:off x="2000250" y="8475134"/>
            <a:ext cx="25146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5943600" y="8475134"/>
            <a:ext cx="571500" cy="486833"/>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FC5E797-473F-4FCC-BE06-2E9617B88BBF}" type="slidenum">
              <a:rPr lang="en-US" smtClean="0"/>
              <a:pPr/>
              <a:t>‹#›</a:t>
            </a:fld>
            <a:endParaRPr lang="en-US"/>
          </a:p>
        </p:txBody>
      </p:sp>
      <p:grpSp>
        <p:nvGrpSpPr>
          <p:cNvPr id="2" name="Group 1"/>
          <p:cNvGrpSpPr/>
          <p:nvPr/>
        </p:nvGrpSpPr>
        <p:grpSpPr>
          <a:xfrm>
            <a:off x="-14263" y="269877"/>
            <a:ext cx="6885411" cy="865632"/>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Lst>
  <p:transition>
    <p:wip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6057900" cy="7569200"/>
          </a:xfrm>
        </p:spPr>
        <p:txBody>
          <a:bodyPr>
            <a:normAutofit/>
          </a:bodyPr>
          <a:lstStyle/>
          <a:p>
            <a:pPr algn="ctr"/>
            <a:r>
              <a:rPr lang="mn-MN" sz="4400" b="1" dirty="0" smtClean="0">
                <a:solidFill>
                  <a:schemeClr val="accent4">
                    <a:lumMod val="50000"/>
                  </a:schemeClr>
                </a:solidFill>
                <a:latin typeface="Arial" pitchFamily="34" charset="0"/>
                <a:cs typeface="Arial" pitchFamily="34" charset="0"/>
              </a:rPr>
              <a:t>ТӨРИЙН АЛБАН ХААГЧДАД </a:t>
            </a:r>
            <a:br>
              <a:rPr lang="mn-MN" sz="4400" b="1" dirty="0" smtClean="0">
                <a:solidFill>
                  <a:schemeClr val="accent4">
                    <a:lumMod val="50000"/>
                  </a:schemeClr>
                </a:solidFill>
                <a:latin typeface="Arial" pitchFamily="34" charset="0"/>
                <a:cs typeface="Arial" pitchFamily="34" charset="0"/>
              </a:rPr>
            </a:br>
            <a:r>
              <a:rPr lang="mn-MN" sz="4400" b="1" dirty="0" smtClean="0">
                <a:solidFill>
                  <a:schemeClr val="accent4">
                    <a:lumMod val="50000"/>
                  </a:schemeClr>
                </a:solidFill>
                <a:latin typeface="Arial" pitchFamily="34" charset="0"/>
                <a:cs typeface="Arial" pitchFamily="34" charset="0"/>
              </a:rPr>
              <a:t/>
            </a:r>
            <a:br>
              <a:rPr lang="mn-MN" sz="4400" b="1" dirty="0" smtClean="0">
                <a:solidFill>
                  <a:schemeClr val="accent4">
                    <a:lumMod val="50000"/>
                  </a:schemeClr>
                </a:solidFill>
                <a:latin typeface="Arial" pitchFamily="34" charset="0"/>
                <a:cs typeface="Arial" pitchFamily="34" charset="0"/>
              </a:rPr>
            </a:br>
            <a:r>
              <a:rPr lang="en-US" sz="4400" b="1" dirty="0" smtClean="0">
                <a:solidFill>
                  <a:schemeClr val="accent4">
                    <a:lumMod val="50000"/>
                  </a:schemeClr>
                </a:solidFill>
                <a:latin typeface="Arial" pitchFamily="34" charset="0"/>
                <a:cs typeface="Arial" pitchFamily="34" charset="0"/>
              </a:rPr>
              <a:t/>
            </a:r>
            <a:br>
              <a:rPr lang="en-US" sz="4400" b="1" dirty="0" smtClean="0">
                <a:solidFill>
                  <a:schemeClr val="accent4">
                    <a:lumMod val="50000"/>
                  </a:schemeClr>
                </a:solidFill>
                <a:latin typeface="Arial" pitchFamily="34" charset="0"/>
                <a:cs typeface="Arial" pitchFamily="34" charset="0"/>
              </a:rPr>
            </a:br>
            <a:r>
              <a:rPr lang="mn-MN" sz="4400" b="1" dirty="0" smtClean="0">
                <a:solidFill>
                  <a:schemeClr val="accent4">
                    <a:lumMod val="50000"/>
                  </a:schemeClr>
                </a:solidFill>
                <a:latin typeface="Arial" pitchFamily="34" charset="0"/>
                <a:cs typeface="Arial" pitchFamily="34" charset="0"/>
              </a:rPr>
              <a:t/>
            </a:r>
            <a:br>
              <a:rPr lang="mn-MN" sz="4400" b="1" dirty="0" smtClean="0">
                <a:solidFill>
                  <a:schemeClr val="accent4">
                    <a:lumMod val="50000"/>
                  </a:schemeClr>
                </a:solidFill>
                <a:latin typeface="Arial" pitchFamily="34" charset="0"/>
                <a:cs typeface="Arial" pitchFamily="34" charset="0"/>
              </a:rPr>
            </a:br>
            <a:r>
              <a:rPr lang="mn-MN" sz="4400" b="1" dirty="0" smtClean="0">
                <a:solidFill>
                  <a:schemeClr val="accent4">
                    <a:lumMod val="50000"/>
                  </a:schemeClr>
                </a:solidFill>
                <a:latin typeface="Arial" pitchFamily="34" charset="0"/>
                <a:cs typeface="Arial" pitchFamily="34" charset="0"/>
              </a:rPr>
              <a:t>201</a:t>
            </a:r>
            <a:r>
              <a:rPr lang="en-US" sz="4400" b="1" dirty="0" smtClean="0">
                <a:solidFill>
                  <a:schemeClr val="accent4">
                    <a:lumMod val="50000"/>
                  </a:schemeClr>
                </a:solidFill>
                <a:latin typeface="Arial" pitchFamily="34" charset="0"/>
                <a:cs typeface="Arial" pitchFamily="34" charset="0"/>
              </a:rPr>
              <a:t>2</a:t>
            </a:r>
            <a:r>
              <a:rPr lang="mn-MN" sz="4400" b="1" dirty="0" smtClean="0">
                <a:solidFill>
                  <a:schemeClr val="accent4">
                    <a:lumMod val="50000"/>
                  </a:schemeClr>
                </a:solidFill>
                <a:latin typeface="Arial" pitchFamily="34" charset="0"/>
                <a:cs typeface="Arial" pitchFamily="34" charset="0"/>
              </a:rPr>
              <a:t>.</a:t>
            </a:r>
            <a:r>
              <a:rPr lang="en-US" sz="4400" b="1" dirty="0" smtClean="0">
                <a:solidFill>
                  <a:schemeClr val="accent4">
                    <a:lumMod val="50000"/>
                  </a:schemeClr>
                </a:solidFill>
                <a:latin typeface="Arial" pitchFamily="34" charset="0"/>
                <a:cs typeface="Arial" pitchFamily="34" charset="0"/>
              </a:rPr>
              <a:t>04.18</a:t>
            </a:r>
            <a:r>
              <a:rPr lang="en-US" sz="4400" b="1" dirty="0" smtClean="0">
                <a:solidFill>
                  <a:schemeClr val="accent4">
                    <a:lumMod val="50000"/>
                  </a:schemeClr>
                </a:solidFill>
                <a:latin typeface="Arial" pitchFamily="34" charset="0"/>
                <a:cs typeface="Arial" pitchFamily="34" charset="0"/>
              </a:rPr>
              <a:t/>
            </a:r>
            <a:br>
              <a:rPr lang="en-US" sz="4400" b="1" dirty="0" smtClean="0">
                <a:solidFill>
                  <a:schemeClr val="accent4">
                    <a:lumMod val="50000"/>
                  </a:schemeClr>
                </a:solidFill>
                <a:latin typeface="Arial" pitchFamily="34" charset="0"/>
                <a:cs typeface="Arial" pitchFamily="34" charset="0"/>
              </a:rPr>
            </a:br>
            <a:r>
              <a:rPr lang="en-US" sz="4400" b="1" dirty="0" smtClean="0">
                <a:solidFill>
                  <a:schemeClr val="accent4">
                    <a:lumMod val="50000"/>
                  </a:schemeClr>
                </a:solidFill>
                <a:latin typeface="Arial" pitchFamily="34" charset="0"/>
                <a:cs typeface="Arial" pitchFamily="34" charset="0"/>
              </a:rPr>
              <a:t/>
            </a:r>
            <a:br>
              <a:rPr lang="en-US" sz="4400" b="1" dirty="0" smtClean="0">
                <a:solidFill>
                  <a:schemeClr val="accent4">
                    <a:lumMod val="50000"/>
                  </a:schemeClr>
                </a:solidFill>
                <a:latin typeface="Arial" pitchFamily="34" charset="0"/>
                <a:cs typeface="Arial" pitchFamily="34" charset="0"/>
              </a:rPr>
            </a:br>
            <a:r>
              <a:rPr lang="mn-MN" sz="4400" b="1" dirty="0" smtClean="0">
                <a:latin typeface="Arial" pitchFamily="34" charset="0"/>
                <a:cs typeface="Arial" pitchFamily="34" charset="0"/>
              </a:rPr>
              <a:t/>
            </a:r>
            <a:br>
              <a:rPr lang="mn-MN" sz="4400" b="1" dirty="0" smtClean="0">
                <a:latin typeface="Arial" pitchFamily="34" charset="0"/>
                <a:cs typeface="Arial" pitchFamily="34" charset="0"/>
              </a:rPr>
            </a:br>
            <a:endParaRPr lang="en-US" sz="4400" b="1"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523" y="406400"/>
            <a:ext cx="6172200" cy="2844800"/>
          </a:xfrm>
        </p:spPr>
        <p:txBody>
          <a:bodyPr>
            <a:normAutofit fontScale="90000"/>
          </a:bodyPr>
          <a:lstStyle/>
          <a:p>
            <a:pPr algn="ctr"/>
            <a:r>
              <a:rPr lang="mn-MN" dirty="0" smtClean="0">
                <a:effectLst>
                  <a:outerShdw blurRad="38100" dist="38100" dir="2700000" algn="tl">
                    <a:srgbClr val="000000">
                      <a:alpha val="43137"/>
                    </a:srgbClr>
                  </a:outerShdw>
                </a:effectLst>
                <a:latin typeface="Arial" pitchFamily="34" charset="0"/>
                <a:cs typeface="Arial" pitchFamily="34" charset="0"/>
              </a:rPr>
              <a:t>Нийт 29 нэр төрлийн баримт үүснэ.</a:t>
            </a:r>
            <a:br>
              <a:rPr lang="mn-MN" dirty="0" smtClean="0">
                <a:effectLst>
                  <a:outerShdw blurRad="38100" dist="38100" dir="2700000" algn="tl">
                    <a:srgbClr val="000000">
                      <a:alpha val="43137"/>
                    </a:srgbClr>
                  </a:outerShdw>
                </a:effectLst>
                <a:latin typeface="Arial" pitchFamily="34" charset="0"/>
                <a:cs typeface="Arial" pitchFamily="34" charset="0"/>
              </a:rPr>
            </a:br>
            <a:r>
              <a:rPr lang="mn-MN" sz="2200" dirty="0" smtClean="0">
                <a:effectLst>
                  <a:outerShdw blurRad="38100" dist="38100" dir="2700000" algn="tl">
                    <a:srgbClr val="000000">
                      <a:alpha val="43137"/>
                    </a:srgbClr>
                  </a:outerShdw>
                </a:effectLst>
                <a:latin typeface="Arial" pitchFamily="34" charset="0"/>
                <a:cs typeface="Arial" pitchFamily="34" charset="0"/>
              </a:rPr>
              <a:t>/Баримт бичгийн стандарт -</a:t>
            </a:r>
            <a:r>
              <a:rPr lang="en-US" sz="2200" dirty="0" smtClean="0">
                <a:effectLst>
                  <a:outerShdw blurRad="38100" dist="38100" dir="2700000" algn="tl">
                    <a:srgbClr val="000000">
                      <a:alpha val="43137"/>
                    </a:srgbClr>
                  </a:outerShdw>
                </a:effectLst>
                <a:latin typeface="Arial" pitchFamily="34" charset="0"/>
                <a:cs typeface="Arial" pitchFamily="34" charset="0"/>
              </a:rPr>
              <a:t>2011</a:t>
            </a:r>
            <a:r>
              <a:rPr lang="mn-MN" sz="2200" dirty="0" smtClean="0">
                <a:effectLst>
                  <a:outerShdw blurRad="38100" dist="38100" dir="2700000" algn="tl">
                    <a:srgbClr val="000000">
                      <a:alpha val="43137"/>
                    </a:srgbClr>
                  </a:outerShdw>
                </a:effectLst>
                <a:latin typeface="Arial" pitchFamily="34" charset="0"/>
                <a:cs typeface="Arial" pitchFamily="34" charset="0"/>
              </a:rPr>
              <a:t> он/</a:t>
            </a:r>
            <a:r>
              <a:rPr lang="en-US" sz="2200" dirty="0" smtClean="0">
                <a:effectLst>
                  <a:outerShdw blurRad="38100" dist="38100" dir="2700000" algn="tl">
                    <a:srgbClr val="000000">
                      <a:alpha val="43137"/>
                    </a:srgbClr>
                  </a:outerShdw>
                </a:effectLst>
                <a:latin typeface="Arial" pitchFamily="34" charset="0"/>
                <a:cs typeface="Arial" pitchFamily="34" charset="0"/>
              </a:rPr>
              <a:t/>
            </a:r>
            <a:br>
              <a:rPr lang="en-US" sz="2200" dirty="0" smtClean="0">
                <a:effectLst>
                  <a:outerShdw blurRad="38100" dist="38100" dir="2700000" algn="tl">
                    <a:srgbClr val="000000">
                      <a:alpha val="43137"/>
                    </a:srgbClr>
                  </a:outerShdw>
                </a:effectLst>
                <a:latin typeface="Arial" pitchFamily="34" charset="0"/>
                <a:cs typeface="Arial" pitchFamily="34" charset="0"/>
              </a:rPr>
            </a:br>
            <a:endParaRPr lang="en-US" sz="2200" dirty="0"/>
          </a:p>
        </p:txBody>
      </p:sp>
      <p:sp>
        <p:nvSpPr>
          <p:cNvPr id="3" name="Subtitle 2"/>
          <p:cNvSpPr>
            <a:spLocks noGrp="1"/>
          </p:cNvSpPr>
          <p:nvPr>
            <p:ph type="subTitle" idx="1"/>
          </p:nvPr>
        </p:nvSpPr>
        <p:spPr>
          <a:xfrm>
            <a:off x="381000" y="3124200"/>
            <a:ext cx="6172200" cy="5080000"/>
          </a:xfrm>
        </p:spPr>
        <p:txBody>
          <a:bodyPr>
            <a:normAutofit/>
          </a:bodyPr>
          <a:lstStyle/>
          <a:p>
            <a:pPr lvl="0" algn="l">
              <a:buFont typeface="Wingdings" pitchFamily="2" charset="2"/>
              <a:buChar char="Ø"/>
            </a:pPr>
            <a:r>
              <a:rPr lang="mn-MN" sz="4400" dirty="0" smtClean="0">
                <a:effectLst>
                  <a:outerShdw blurRad="38100" dist="38100" dir="2700000" algn="tl">
                    <a:srgbClr val="000000">
                      <a:alpha val="43137"/>
                    </a:srgbClr>
                  </a:outerShdw>
                </a:effectLst>
                <a:latin typeface="+mj-lt"/>
                <a:cs typeface="Arial" pitchFamily="34" charset="0"/>
              </a:rPr>
              <a:t> </a:t>
            </a:r>
            <a:r>
              <a:rPr lang="mn-MN" sz="4000" dirty="0" smtClean="0">
                <a:effectLst>
                  <a:outerShdw blurRad="38100" dist="38100" dir="2700000" algn="tl">
                    <a:srgbClr val="000000">
                      <a:alpha val="43137"/>
                    </a:srgbClr>
                  </a:outerShdw>
                </a:effectLst>
                <a:latin typeface="Arial" pitchFamily="34" charset="0"/>
                <a:cs typeface="Arial" pitchFamily="34" charset="0"/>
              </a:rPr>
              <a:t>Захирамжлалын </a:t>
            </a:r>
          </a:p>
          <a:p>
            <a:pPr lvl="0" algn="l">
              <a:buFont typeface="Wingdings" pitchFamily="2" charset="2"/>
              <a:buChar char="Ø"/>
            </a:pPr>
            <a:r>
              <a:rPr lang="mn-MN" sz="4000" dirty="0" smtClean="0">
                <a:effectLst>
                  <a:outerShdw blurRad="38100" dist="38100" dir="2700000" algn="tl">
                    <a:srgbClr val="000000">
                      <a:alpha val="43137"/>
                    </a:srgbClr>
                  </a:outerShdw>
                </a:effectLst>
                <a:latin typeface="Arial" pitchFamily="34" charset="0"/>
                <a:cs typeface="Arial" pitchFamily="34" charset="0"/>
              </a:rPr>
              <a:t> Зохион байгуулалтын</a:t>
            </a:r>
          </a:p>
          <a:p>
            <a:pPr lvl="0" algn="l">
              <a:buFont typeface="Wingdings" pitchFamily="2" charset="2"/>
              <a:buChar char="Ø"/>
            </a:pPr>
            <a:r>
              <a:rPr lang="mn-MN" sz="4000" dirty="0" smtClean="0">
                <a:effectLst>
                  <a:outerShdw blurRad="38100" dist="38100" dir="2700000" algn="tl">
                    <a:srgbClr val="000000">
                      <a:alpha val="43137"/>
                    </a:srgbClr>
                  </a:outerShdw>
                </a:effectLst>
                <a:latin typeface="Arial" pitchFamily="34" charset="0"/>
                <a:cs typeface="Arial" pitchFamily="34" charset="0"/>
              </a:rPr>
              <a:t> Мэдээлэл, лавлагааны</a:t>
            </a:r>
            <a:endParaRPr lang="en-US" sz="4000" dirty="0" smtClean="0">
              <a:effectLst>
                <a:outerShdw blurRad="38100" dist="38100" dir="2700000" algn="tl">
                  <a:srgbClr val="000000">
                    <a:alpha val="43137"/>
                  </a:srgbClr>
                </a:outerShdw>
              </a:effectLst>
              <a:latin typeface="Arial" pitchFamily="34" charset="0"/>
              <a:cs typeface="Arial" pitchFamily="34" charset="0"/>
            </a:endParaRPr>
          </a:p>
          <a:p>
            <a:pPr algn="l"/>
            <a:endParaRPr lang="en-US" sz="4400" dirty="0">
              <a:latin typeface="+mj-lt"/>
            </a:endParaRP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609600"/>
            <a:ext cx="5429250" cy="1371600"/>
          </a:xfrm>
        </p:spPr>
        <p:style>
          <a:lnRef idx="2">
            <a:schemeClr val="accent2"/>
          </a:lnRef>
          <a:fillRef idx="1">
            <a:schemeClr val="lt1"/>
          </a:fillRef>
          <a:effectRef idx="0">
            <a:schemeClr val="accent2"/>
          </a:effectRef>
          <a:fontRef idx="minor">
            <a:schemeClr val="dk1"/>
          </a:fontRef>
        </p:style>
        <p:txBody>
          <a:bodyPr>
            <a:normAutofit/>
          </a:bodyPr>
          <a:lstStyle/>
          <a:p>
            <a:pPr algn="ctr"/>
            <a:r>
              <a:rPr lang="mn-MN" sz="4000" i="1" dirty="0" smtClean="0">
                <a:effectLst>
                  <a:outerShdw blurRad="38100" dist="38100" dir="2700000" algn="tl">
                    <a:srgbClr val="000000">
                      <a:alpha val="43137"/>
                    </a:srgbClr>
                  </a:outerShdw>
                </a:effectLst>
                <a:latin typeface="Arial" pitchFamily="34" charset="0"/>
                <a:cs typeface="Arial" pitchFamily="34" charset="0"/>
              </a:rPr>
              <a:t>Захирамжлалын баримт бичиг: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4350" y="2235200"/>
            <a:ext cx="6057900" cy="6096000"/>
          </a:xfrm>
        </p:spPr>
        <p:style>
          <a:lnRef idx="2">
            <a:schemeClr val="accent2"/>
          </a:lnRef>
          <a:fillRef idx="1">
            <a:schemeClr val="lt1"/>
          </a:fillRef>
          <a:effectRef idx="0">
            <a:schemeClr val="accent2"/>
          </a:effectRef>
          <a:fontRef idx="minor">
            <a:schemeClr val="dk1"/>
          </a:fontRef>
        </p:style>
        <p:txBody>
          <a:bodyPr>
            <a:normAutofit/>
          </a:bodyPr>
          <a:lstStyle/>
          <a:p>
            <a:pPr algn="just"/>
            <a:r>
              <a:rPr lang="mn-MN" dirty="0" smtClean="0">
                <a:solidFill>
                  <a:schemeClr val="accent5">
                    <a:lumMod val="50000"/>
                  </a:schemeClr>
                </a:solidFill>
                <a:latin typeface="Arial" pitchFamily="34" charset="0"/>
                <a:cs typeface="Arial" pitchFamily="34" charset="0"/>
              </a:rPr>
              <a:t>Байгууллага, албан тушаалтнаас хууль тогтоомжид заасан эрх хэмжээний хүрээнд удирдлагын үндсэн чиг үүргээ хэрэгжүүлэх зорилгоор батлан гаргасан баримт бичгийг хэлнэ.</a:t>
            </a:r>
          </a:p>
          <a:p>
            <a:pPr algn="just">
              <a:buNone/>
            </a:pPr>
            <a:endParaRPr lang="mn-MN" dirty="0" smtClean="0">
              <a:solidFill>
                <a:schemeClr val="accent5">
                  <a:lumMod val="50000"/>
                </a:schemeClr>
              </a:solidFill>
              <a:latin typeface="Arial" pitchFamily="34" charset="0"/>
              <a:cs typeface="Arial" pitchFamily="34" charset="0"/>
            </a:endParaRPr>
          </a:p>
          <a:p>
            <a:pPr algn="just"/>
            <a:r>
              <a:rPr lang="mn-MN" dirty="0" smtClean="0">
                <a:solidFill>
                  <a:schemeClr val="accent5">
                    <a:lumMod val="50000"/>
                  </a:schemeClr>
                </a:solidFill>
                <a:latin typeface="Arial" pitchFamily="34" charset="0"/>
                <a:cs typeface="Arial" pitchFamily="34" charset="0"/>
              </a:rPr>
              <a:t>Захирамжлалын баримт бичиг нь дагаж мөрдөх, заавал биелүүлэх шинжийг өөртөө агуулна.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85800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nvGraphicFramePr>
        <p:xfrm>
          <a:off x="0" y="0"/>
          <a:ext cx="6858000" cy="914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7AC99B1-1219-45EF-97DF-5F73494CA71A}"/>
                                            </p:graphicEl>
                                          </p:spTgt>
                                        </p:tgtEl>
                                        <p:attrNameLst>
                                          <p:attrName>style.visibility</p:attrName>
                                        </p:attrNameLst>
                                      </p:cBhvr>
                                      <p:to>
                                        <p:strVal val="visible"/>
                                      </p:to>
                                    </p:set>
                                    <p:animEffect transition="in" filter="fade">
                                      <p:cBhvr>
                                        <p:cTn id="7" dur="2000"/>
                                        <p:tgtEl>
                                          <p:spTgt spid="4">
                                            <p:graphicEl>
                                              <a:dgm id="{07AC99B1-1219-45EF-97DF-5F73494CA7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F6FDAD2-72EB-405C-8094-5E2D24E4320E}"/>
                                            </p:graphicEl>
                                          </p:spTgt>
                                        </p:tgtEl>
                                        <p:attrNameLst>
                                          <p:attrName>style.visibility</p:attrName>
                                        </p:attrNameLst>
                                      </p:cBhvr>
                                      <p:to>
                                        <p:strVal val="visible"/>
                                      </p:to>
                                    </p:set>
                                    <p:animEffect transition="in" filter="fade">
                                      <p:cBhvr>
                                        <p:cTn id="12" dur="2000"/>
                                        <p:tgtEl>
                                          <p:spTgt spid="4">
                                            <p:graphicEl>
                                              <a:dgm id="{5F6FDAD2-72EB-405C-8094-5E2D24E432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4BC4E567-531C-404D-B388-97083E7A9AF3}"/>
                                            </p:graphicEl>
                                          </p:spTgt>
                                        </p:tgtEl>
                                        <p:attrNameLst>
                                          <p:attrName>style.visibility</p:attrName>
                                        </p:attrNameLst>
                                      </p:cBhvr>
                                      <p:to>
                                        <p:strVal val="visible"/>
                                      </p:to>
                                    </p:set>
                                    <p:animEffect transition="in" filter="fade">
                                      <p:cBhvr>
                                        <p:cTn id="17" dur="2000"/>
                                        <p:tgtEl>
                                          <p:spTgt spid="4">
                                            <p:graphicEl>
                                              <a:dgm id="{4BC4E567-531C-404D-B388-97083E7A9AF3}"/>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31EAC023-1390-4F8C-A8CF-6BEC6E24365D}"/>
                                            </p:graphicEl>
                                          </p:spTgt>
                                        </p:tgtEl>
                                        <p:attrNameLst>
                                          <p:attrName>style.visibility</p:attrName>
                                        </p:attrNameLst>
                                      </p:cBhvr>
                                      <p:to>
                                        <p:strVal val="visible"/>
                                      </p:to>
                                    </p:set>
                                    <p:animEffect transition="in" filter="fade">
                                      <p:cBhvr>
                                        <p:cTn id="20" dur="2000"/>
                                        <p:tgtEl>
                                          <p:spTgt spid="4">
                                            <p:graphicEl>
                                              <a:dgm id="{31EAC023-1390-4F8C-A8CF-6BEC6E24365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8DE1C8B0-B601-408F-BC48-F81389C0313B}"/>
                                            </p:graphicEl>
                                          </p:spTgt>
                                        </p:tgtEl>
                                        <p:attrNameLst>
                                          <p:attrName>style.visibility</p:attrName>
                                        </p:attrNameLst>
                                      </p:cBhvr>
                                      <p:to>
                                        <p:strVal val="visible"/>
                                      </p:to>
                                    </p:set>
                                    <p:animEffect transition="in" filter="fade">
                                      <p:cBhvr>
                                        <p:cTn id="25" dur="2000"/>
                                        <p:tgtEl>
                                          <p:spTgt spid="4">
                                            <p:graphicEl>
                                              <a:dgm id="{8DE1C8B0-B601-408F-BC48-F81389C0313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260DEBD1-47EC-4D1E-9DF2-A5273FB38265}"/>
                                            </p:graphicEl>
                                          </p:spTgt>
                                        </p:tgtEl>
                                        <p:attrNameLst>
                                          <p:attrName>style.visibility</p:attrName>
                                        </p:attrNameLst>
                                      </p:cBhvr>
                                      <p:to>
                                        <p:strVal val="visible"/>
                                      </p:to>
                                    </p:set>
                                    <p:animEffect transition="in" filter="fade">
                                      <p:cBhvr>
                                        <p:cTn id="28" dur="2000"/>
                                        <p:tgtEl>
                                          <p:spTgt spid="4">
                                            <p:graphicEl>
                                              <a:dgm id="{260DEBD1-47EC-4D1E-9DF2-A5273FB3826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327DCE46-225B-4D41-8361-38E618512742}"/>
                                            </p:graphicEl>
                                          </p:spTgt>
                                        </p:tgtEl>
                                        <p:attrNameLst>
                                          <p:attrName>style.visibility</p:attrName>
                                        </p:attrNameLst>
                                      </p:cBhvr>
                                      <p:to>
                                        <p:strVal val="visible"/>
                                      </p:to>
                                    </p:set>
                                    <p:animEffect transition="in" filter="fade">
                                      <p:cBhvr>
                                        <p:cTn id="33" dur="2000"/>
                                        <p:tgtEl>
                                          <p:spTgt spid="4">
                                            <p:graphicEl>
                                              <a:dgm id="{327DCE46-225B-4D41-8361-38E618512742}"/>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02D99F33-3CA1-4BBB-9004-002D7C511285}"/>
                                            </p:graphicEl>
                                          </p:spTgt>
                                        </p:tgtEl>
                                        <p:attrNameLst>
                                          <p:attrName>style.visibility</p:attrName>
                                        </p:attrNameLst>
                                      </p:cBhvr>
                                      <p:to>
                                        <p:strVal val="visible"/>
                                      </p:to>
                                    </p:set>
                                    <p:animEffect transition="in" filter="fade">
                                      <p:cBhvr>
                                        <p:cTn id="36" dur="2000"/>
                                        <p:tgtEl>
                                          <p:spTgt spid="4">
                                            <p:graphicEl>
                                              <a:dgm id="{02D99F33-3CA1-4BBB-9004-002D7C51128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77770D58-2515-45D5-B546-7128CE36EA77}"/>
                                            </p:graphicEl>
                                          </p:spTgt>
                                        </p:tgtEl>
                                        <p:attrNameLst>
                                          <p:attrName>style.visibility</p:attrName>
                                        </p:attrNameLst>
                                      </p:cBhvr>
                                      <p:to>
                                        <p:strVal val="visible"/>
                                      </p:to>
                                    </p:set>
                                    <p:animEffect transition="in" filter="fade">
                                      <p:cBhvr>
                                        <p:cTn id="41" dur="2000"/>
                                        <p:tgtEl>
                                          <p:spTgt spid="4">
                                            <p:graphicEl>
                                              <a:dgm id="{77770D58-2515-45D5-B546-7128CE36EA77}"/>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9328C5E2-2186-49A8-B848-F8F2C0CF594E}"/>
                                            </p:graphicEl>
                                          </p:spTgt>
                                        </p:tgtEl>
                                        <p:attrNameLst>
                                          <p:attrName>style.visibility</p:attrName>
                                        </p:attrNameLst>
                                      </p:cBhvr>
                                      <p:to>
                                        <p:strVal val="visible"/>
                                      </p:to>
                                    </p:set>
                                    <p:animEffect transition="in" filter="fade">
                                      <p:cBhvr>
                                        <p:cTn id="44" dur="2000"/>
                                        <p:tgtEl>
                                          <p:spTgt spid="4">
                                            <p:graphicEl>
                                              <a:dgm id="{9328C5E2-2186-49A8-B848-F8F2C0CF594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BFC1E3A0-247E-41D5-BD5F-3AF694EC2250}"/>
                                            </p:graphicEl>
                                          </p:spTgt>
                                        </p:tgtEl>
                                        <p:attrNameLst>
                                          <p:attrName>style.visibility</p:attrName>
                                        </p:attrNameLst>
                                      </p:cBhvr>
                                      <p:to>
                                        <p:strVal val="visible"/>
                                      </p:to>
                                    </p:set>
                                    <p:animEffect transition="in" filter="fade">
                                      <p:cBhvr>
                                        <p:cTn id="49" dur="2000"/>
                                        <p:tgtEl>
                                          <p:spTgt spid="4">
                                            <p:graphicEl>
                                              <a:dgm id="{BFC1E3A0-247E-41D5-BD5F-3AF694EC2250}"/>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6174A0BF-335A-43F8-97E5-5F139D62AE79}"/>
                                            </p:graphicEl>
                                          </p:spTgt>
                                        </p:tgtEl>
                                        <p:attrNameLst>
                                          <p:attrName>style.visibility</p:attrName>
                                        </p:attrNameLst>
                                      </p:cBhvr>
                                      <p:to>
                                        <p:strVal val="visible"/>
                                      </p:to>
                                    </p:set>
                                    <p:animEffect transition="in" filter="fade">
                                      <p:cBhvr>
                                        <p:cTn id="52" dur="2000"/>
                                        <p:tgtEl>
                                          <p:spTgt spid="4">
                                            <p:graphicEl>
                                              <a:dgm id="{6174A0BF-335A-43F8-97E5-5F139D62AE79}"/>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0CDB9705-FD29-4D6B-9F26-C2F9E706C92C}"/>
                                            </p:graphicEl>
                                          </p:spTgt>
                                        </p:tgtEl>
                                        <p:attrNameLst>
                                          <p:attrName>style.visibility</p:attrName>
                                        </p:attrNameLst>
                                      </p:cBhvr>
                                      <p:to>
                                        <p:strVal val="visible"/>
                                      </p:to>
                                    </p:set>
                                    <p:animEffect transition="in" filter="fade">
                                      <p:cBhvr>
                                        <p:cTn id="57" dur="2000"/>
                                        <p:tgtEl>
                                          <p:spTgt spid="4">
                                            <p:graphicEl>
                                              <a:dgm id="{0CDB9705-FD29-4D6B-9F26-C2F9E706C92C}"/>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graphicEl>
                                              <a:dgm id="{93320DA4-68D8-4360-B17A-512323DFC71F}"/>
                                            </p:graphicEl>
                                          </p:spTgt>
                                        </p:tgtEl>
                                        <p:attrNameLst>
                                          <p:attrName>style.visibility</p:attrName>
                                        </p:attrNameLst>
                                      </p:cBhvr>
                                      <p:to>
                                        <p:strVal val="visible"/>
                                      </p:to>
                                    </p:set>
                                    <p:animEffect transition="in" filter="fade">
                                      <p:cBhvr>
                                        <p:cTn id="60" dur="2000"/>
                                        <p:tgtEl>
                                          <p:spTgt spid="4">
                                            <p:graphicEl>
                                              <a:dgm id="{93320DA4-68D8-4360-B17A-512323DFC71F}"/>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graphicEl>
                                              <a:dgm id="{8E4B301B-4E62-49A2-B045-712D0D49EA63}"/>
                                            </p:graphicEl>
                                          </p:spTgt>
                                        </p:tgtEl>
                                        <p:attrNameLst>
                                          <p:attrName>style.visibility</p:attrName>
                                        </p:attrNameLst>
                                      </p:cBhvr>
                                      <p:to>
                                        <p:strVal val="visible"/>
                                      </p:to>
                                    </p:set>
                                    <p:animEffect transition="in" filter="fade">
                                      <p:cBhvr>
                                        <p:cTn id="63" dur="2000"/>
                                        <p:tgtEl>
                                          <p:spTgt spid="4">
                                            <p:graphicEl>
                                              <a:dgm id="{8E4B301B-4E62-49A2-B045-712D0D49EA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06" y="366184"/>
            <a:ext cx="5623560" cy="1056216"/>
          </a:xfrm>
        </p:spPr>
        <p:txBody>
          <a:bodyPr>
            <a:normAutofit/>
          </a:bodyPr>
          <a:lstStyle/>
          <a:p>
            <a:pPr algn="ctr"/>
            <a:r>
              <a:rPr lang="mn-MN" sz="2800" b="1" dirty="0" smtClean="0">
                <a:latin typeface="Arial" pitchFamily="34" charset="0"/>
                <a:cs typeface="Arial" pitchFamily="34" charset="0"/>
              </a:rPr>
              <a:t>ЗОХИОН БАЙГУУЛАЛТЫН БАРИМТ БИЧИГ</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400050" y="1727200"/>
            <a:ext cx="6300216" cy="6604000"/>
          </a:xfrm>
        </p:spPr>
        <p:txBody>
          <a:bodyPr>
            <a:normAutofit/>
          </a:bodyPr>
          <a:lstStyle/>
          <a:p>
            <a:pPr algn="just">
              <a:buNone/>
            </a:pPr>
            <a:r>
              <a:rPr lang="mn-MN" dirty="0" smtClean="0">
                <a:latin typeface="Arial" pitchFamily="34" charset="0"/>
                <a:cs typeface="Arial" pitchFamily="34" charset="0"/>
              </a:rPr>
              <a:t>		</a:t>
            </a:r>
            <a:r>
              <a:rPr lang="mn-MN" sz="3200" dirty="0" smtClean="0">
                <a:latin typeface="Arial" pitchFamily="34" charset="0"/>
                <a:cs typeface="Arial" pitchFamily="34" charset="0"/>
              </a:rPr>
              <a:t>Байгууллага, албан тушаалтнаас үйл ажиллагааны тодорхой зорилтыг хэрэгжүүлэх, бусад байгууллагатай харилцах явцад үүсэж, хөтлөгдөж буй баримт бичгийг хэлнэ. </a:t>
            </a:r>
          </a:p>
          <a:p>
            <a:pPr algn="just">
              <a:buNone/>
            </a:pPr>
            <a:r>
              <a:rPr lang="mn-MN" sz="3200" dirty="0" smtClean="0">
                <a:latin typeface="Arial" pitchFamily="34" charset="0"/>
                <a:cs typeface="Arial" pitchFamily="34" charset="0"/>
              </a:rPr>
              <a:t>		Зохион байгуулалтын баримт бичиг нь байгууллагын үйл ажиллагааны хэм хэмжээг тогтоох, зохицуулах, журамлах шинжийг өөртөө агуулна.  </a:t>
            </a:r>
            <a:endParaRPr lang="en-US" sz="32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85800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08000"/>
            <a:ext cx="6172200" cy="711200"/>
          </a:xfrm>
        </p:spPr>
        <p:txBody>
          <a:bodyPr>
            <a:normAutofit fontScale="90000"/>
          </a:bodyPr>
          <a:lstStyle/>
          <a:p>
            <a:pPr algn="ctr"/>
            <a:r>
              <a:rPr lang="mn-MN" sz="2400" b="1" dirty="0" smtClean="0">
                <a:latin typeface="Arial" pitchFamily="34" charset="0"/>
                <a:cs typeface="Arial" pitchFamily="34" charset="0"/>
              </a:rPr>
              <a:t>МЭДЭЭЛЭЛ ЛАВЛАГААНЫ БАРИМТ БИЧИГ:</a:t>
            </a:r>
            <a:endParaRPr lang="en-US" sz="2400" b="1" dirty="0">
              <a:latin typeface="Arial" pitchFamily="34" charset="0"/>
              <a:cs typeface="Arial" pitchFamily="34" charset="0"/>
            </a:endParaRPr>
          </a:p>
        </p:txBody>
      </p:sp>
      <p:sp>
        <p:nvSpPr>
          <p:cNvPr id="3" name="Content Placeholder 2"/>
          <p:cNvSpPr>
            <a:spLocks noGrp="1"/>
          </p:cNvSpPr>
          <p:nvPr>
            <p:ph idx="1"/>
          </p:nvPr>
        </p:nvSpPr>
        <p:spPr>
          <a:xfrm>
            <a:off x="400050" y="1524000"/>
            <a:ext cx="6300216" cy="6807200"/>
          </a:xfrm>
        </p:spPr>
        <p:txBody>
          <a:bodyPr>
            <a:normAutofit/>
          </a:bodyPr>
          <a:lstStyle/>
          <a:p>
            <a:pPr lvl="1" algn="just">
              <a:buNone/>
            </a:pPr>
            <a:r>
              <a:rPr lang="mn-MN" sz="3200" dirty="0" smtClean="0">
                <a:latin typeface="Arial" pitchFamily="34" charset="0"/>
                <a:cs typeface="Arial" pitchFamily="34" charset="0"/>
              </a:rPr>
              <a:t>	Мэдээлэл лавлагааны зорилгоор бэлтгэсэн, байгууллага, иргэдийн үйл ажиллагааны тухай тодорхой мэдээ, мэдээлэл агуулсан баримт бичгийг хэлнэ. </a:t>
            </a:r>
          </a:p>
          <a:p>
            <a:pPr lvl="1" algn="just">
              <a:buNone/>
            </a:pPr>
            <a:r>
              <a:rPr lang="mn-MN" sz="3200" dirty="0" smtClean="0">
                <a:latin typeface="Arial" pitchFamily="34" charset="0"/>
                <a:cs typeface="Arial" pitchFamily="34" charset="0"/>
              </a:rPr>
              <a:t>		Мэдээлэл лавлагааны баримт бичиг нь байгууллага, иргэдэд мэдээллийг шуурхай хүргэх зорилгыг агуулна. </a:t>
            </a:r>
          </a:p>
          <a:p>
            <a:pPr lvl="1" algn="just">
              <a:buNone/>
            </a:pPr>
            <a:endParaRPr lang="mn-MN" sz="3200" dirty="0" smtClean="0">
              <a:latin typeface="Arial" pitchFamily="34" charset="0"/>
              <a:cs typeface="Arial" pitchFamily="34" charset="0"/>
            </a:endParaRPr>
          </a:p>
          <a:p>
            <a:pPr lvl="1" algn="just"/>
            <a:endParaRPr lang="mn-MN" b="1" dirty="0" smtClean="0">
              <a:latin typeface="Arial" pitchFamily="34" charset="0"/>
              <a:cs typeface="Arial" pitchFamily="34" charset="0"/>
            </a:endParaRPr>
          </a:p>
          <a:p>
            <a:pPr lvl="1" algn="just">
              <a:buNone/>
            </a:pPr>
            <a:endParaRPr lang="mn-MN" b="1" dirty="0" smtClean="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304800"/>
          <a:ext cx="685800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976A39C-A7C1-4616-8D71-3A0182BB21E3}"/>
                                            </p:graphicEl>
                                          </p:spTgt>
                                        </p:tgtEl>
                                        <p:attrNameLst>
                                          <p:attrName>style.visibility</p:attrName>
                                        </p:attrNameLst>
                                      </p:cBhvr>
                                      <p:to>
                                        <p:strVal val="visible"/>
                                      </p:to>
                                    </p:set>
                                    <p:animEffect transition="in" filter="fade">
                                      <p:cBhvr>
                                        <p:cTn id="7" dur="2000"/>
                                        <p:tgtEl>
                                          <p:spTgt spid="2">
                                            <p:graphicEl>
                                              <a:dgm id="{E976A39C-A7C1-4616-8D71-3A0182BB21E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BD752A2C-E88E-4983-A9AF-C76A8344F436}"/>
                                            </p:graphicEl>
                                          </p:spTgt>
                                        </p:tgtEl>
                                        <p:attrNameLst>
                                          <p:attrName>style.visibility</p:attrName>
                                        </p:attrNameLst>
                                      </p:cBhvr>
                                      <p:to>
                                        <p:strVal val="visible"/>
                                      </p:to>
                                    </p:set>
                                    <p:animEffect transition="in" filter="fade">
                                      <p:cBhvr>
                                        <p:cTn id="12" dur="2000"/>
                                        <p:tgtEl>
                                          <p:spTgt spid="2">
                                            <p:graphicEl>
                                              <a:dgm id="{BD752A2C-E88E-4983-A9AF-C76A8344F43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7C64D001-C731-444C-ADA3-D10A55DCDCA4}"/>
                                            </p:graphicEl>
                                          </p:spTgt>
                                        </p:tgtEl>
                                        <p:attrNameLst>
                                          <p:attrName>style.visibility</p:attrName>
                                        </p:attrNameLst>
                                      </p:cBhvr>
                                      <p:to>
                                        <p:strVal val="visible"/>
                                      </p:to>
                                    </p:set>
                                    <p:animEffect transition="in" filter="fade">
                                      <p:cBhvr>
                                        <p:cTn id="15" dur="2000"/>
                                        <p:tgtEl>
                                          <p:spTgt spid="2">
                                            <p:graphicEl>
                                              <a:dgm id="{7C64D001-C731-444C-ADA3-D10A55DCDCA4}"/>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12B793E8-F2B2-4498-974C-7F87F72D94E0}"/>
                                            </p:graphicEl>
                                          </p:spTgt>
                                        </p:tgtEl>
                                        <p:attrNameLst>
                                          <p:attrName>style.visibility</p:attrName>
                                        </p:attrNameLst>
                                      </p:cBhvr>
                                      <p:to>
                                        <p:strVal val="visible"/>
                                      </p:to>
                                    </p:set>
                                    <p:animEffect transition="in" filter="fade">
                                      <p:cBhvr>
                                        <p:cTn id="18" dur="2000"/>
                                        <p:tgtEl>
                                          <p:spTgt spid="2">
                                            <p:graphicEl>
                                              <a:dgm id="{12B793E8-F2B2-4498-974C-7F87F72D94E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E7BAB943-E872-4480-9D66-F7ED1A0930AE}"/>
                                            </p:graphicEl>
                                          </p:spTgt>
                                        </p:tgtEl>
                                        <p:attrNameLst>
                                          <p:attrName>style.visibility</p:attrName>
                                        </p:attrNameLst>
                                      </p:cBhvr>
                                      <p:to>
                                        <p:strVal val="visible"/>
                                      </p:to>
                                    </p:set>
                                    <p:animEffect transition="in" filter="fade">
                                      <p:cBhvr>
                                        <p:cTn id="21" dur="2000"/>
                                        <p:tgtEl>
                                          <p:spTgt spid="2">
                                            <p:graphicEl>
                                              <a:dgm id="{E7BAB943-E872-4480-9D66-F7ED1A0930AE}"/>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graphicEl>
                                              <a:dgm id="{6E45CC10-3AE9-49FD-BA7B-A53FFF6415BD}"/>
                                            </p:graphicEl>
                                          </p:spTgt>
                                        </p:tgtEl>
                                        <p:attrNameLst>
                                          <p:attrName>style.visibility</p:attrName>
                                        </p:attrNameLst>
                                      </p:cBhvr>
                                      <p:to>
                                        <p:strVal val="visible"/>
                                      </p:to>
                                    </p:set>
                                    <p:animEffect transition="in" filter="fade">
                                      <p:cBhvr>
                                        <p:cTn id="24" dur="2000"/>
                                        <p:tgtEl>
                                          <p:spTgt spid="2">
                                            <p:graphicEl>
                                              <a:dgm id="{6E45CC10-3AE9-49FD-BA7B-A53FFF6415BD}"/>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graphicEl>
                                              <a:dgm id="{FEEDF9C0-7191-42E9-A31A-A2BB584BFA3A}"/>
                                            </p:graphicEl>
                                          </p:spTgt>
                                        </p:tgtEl>
                                        <p:attrNameLst>
                                          <p:attrName>style.visibility</p:attrName>
                                        </p:attrNameLst>
                                      </p:cBhvr>
                                      <p:to>
                                        <p:strVal val="visible"/>
                                      </p:to>
                                    </p:set>
                                    <p:animEffect transition="in" filter="fade">
                                      <p:cBhvr>
                                        <p:cTn id="27" dur="2000"/>
                                        <p:tgtEl>
                                          <p:spTgt spid="2">
                                            <p:graphicEl>
                                              <a:dgm id="{FEEDF9C0-7191-42E9-A31A-A2BB584BFA3A}"/>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graphicEl>
                                              <a:dgm id="{9D0CD583-A814-4DF7-A83F-DB366BC803EA}"/>
                                            </p:graphicEl>
                                          </p:spTgt>
                                        </p:tgtEl>
                                        <p:attrNameLst>
                                          <p:attrName>style.visibility</p:attrName>
                                        </p:attrNameLst>
                                      </p:cBhvr>
                                      <p:to>
                                        <p:strVal val="visible"/>
                                      </p:to>
                                    </p:set>
                                    <p:animEffect transition="in" filter="fade">
                                      <p:cBhvr>
                                        <p:cTn id="30" dur="2000"/>
                                        <p:tgtEl>
                                          <p:spTgt spid="2">
                                            <p:graphicEl>
                                              <a:dgm id="{9D0CD583-A814-4DF7-A83F-DB366BC803EA}"/>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6E29595E-03EA-403C-9B12-EDFF7E80A356}"/>
                                            </p:graphicEl>
                                          </p:spTgt>
                                        </p:tgtEl>
                                        <p:attrNameLst>
                                          <p:attrName>style.visibility</p:attrName>
                                        </p:attrNameLst>
                                      </p:cBhvr>
                                      <p:to>
                                        <p:strVal val="visible"/>
                                      </p:to>
                                    </p:set>
                                    <p:animEffect transition="in" filter="fade">
                                      <p:cBhvr>
                                        <p:cTn id="33" dur="2000"/>
                                        <p:tgtEl>
                                          <p:spTgt spid="2">
                                            <p:graphicEl>
                                              <a:dgm id="{6E29595E-03EA-403C-9B12-EDFF7E80A356}"/>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C12B4D67-48DC-49FC-B368-35F47688E088}"/>
                                            </p:graphicEl>
                                          </p:spTgt>
                                        </p:tgtEl>
                                        <p:attrNameLst>
                                          <p:attrName>style.visibility</p:attrName>
                                        </p:attrNameLst>
                                      </p:cBhvr>
                                      <p:to>
                                        <p:strVal val="visible"/>
                                      </p:to>
                                    </p:set>
                                    <p:animEffect transition="in" filter="fade">
                                      <p:cBhvr>
                                        <p:cTn id="36" dur="2000"/>
                                        <p:tgtEl>
                                          <p:spTgt spid="2">
                                            <p:graphicEl>
                                              <a:dgm id="{C12B4D67-48DC-49FC-B368-35F47688E088}"/>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graphicEl>
                                              <a:dgm id="{B0BED718-89BC-403F-B777-1857DE149DD6}"/>
                                            </p:graphicEl>
                                          </p:spTgt>
                                        </p:tgtEl>
                                        <p:attrNameLst>
                                          <p:attrName>style.visibility</p:attrName>
                                        </p:attrNameLst>
                                      </p:cBhvr>
                                      <p:to>
                                        <p:strVal val="visible"/>
                                      </p:to>
                                    </p:set>
                                    <p:animEffect transition="in" filter="fade">
                                      <p:cBhvr>
                                        <p:cTn id="39" dur="2000"/>
                                        <p:tgtEl>
                                          <p:spTgt spid="2">
                                            <p:graphicEl>
                                              <a:dgm id="{B0BED718-89BC-403F-B777-1857DE149DD6}"/>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graphicEl>
                                              <a:dgm id="{5020FF7C-8A21-494D-9DA3-41A63AE17044}"/>
                                            </p:graphicEl>
                                          </p:spTgt>
                                        </p:tgtEl>
                                        <p:attrNameLst>
                                          <p:attrName>style.visibility</p:attrName>
                                        </p:attrNameLst>
                                      </p:cBhvr>
                                      <p:to>
                                        <p:strVal val="visible"/>
                                      </p:to>
                                    </p:set>
                                    <p:animEffect transition="in" filter="fade">
                                      <p:cBhvr>
                                        <p:cTn id="42" dur="2000"/>
                                        <p:tgtEl>
                                          <p:spTgt spid="2">
                                            <p:graphicEl>
                                              <a:dgm id="{5020FF7C-8A21-494D-9DA3-41A63AE17044}"/>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graphicEl>
                                              <a:dgm id="{7BAA3A6C-A58D-4C89-BCB7-64CA373D8BEB}"/>
                                            </p:graphicEl>
                                          </p:spTgt>
                                        </p:tgtEl>
                                        <p:attrNameLst>
                                          <p:attrName>style.visibility</p:attrName>
                                        </p:attrNameLst>
                                      </p:cBhvr>
                                      <p:to>
                                        <p:strVal val="visible"/>
                                      </p:to>
                                    </p:set>
                                    <p:animEffect transition="in" filter="fade">
                                      <p:cBhvr>
                                        <p:cTn id="45" dur="2000"/>
                                        <p:tgtEl>
                                          <p:spTgt spid="2">
                                            <p:graphicEl>
                                              <a:dgm id="{7BAA3A6C-A58D-4C89-BCB7-64CA373D8BEB}"/>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graphicEl>
                                              <a:dgm id="{D91B160B-0169-41E1-B330-19664B263116}"/>
                                            </p:graphicEl>
                                          </p:spTgt>
                                        </p:tgtEl>
                                        <p:attrNameLst>
                                          <p:attrName>style.visibility</p:attrName>
                                        </p:attrNameLst>
                                      </p:cBhvr>
                                      <p:to>
                                        <p:strVal val="visible"/>
                                      </p:to>
                                    </p:set>
                                    <p:animEffect transition="in" filter="fade">
                                      <p:cBhvr>
                                        <p:cTn id="48" dur="2000"/>
                                        <p:tgtEl>
                                          <p:spTgt spid="2">
                                            <p:graphicEl>
                                              <a:dgm id="{D91B160B-0169-41E1-B330-19664B263116}"/>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graphicEl>
                                              <a:dgm id="{FC4C2EA2-59C8-4BE3-88BA-1AE1CA735EAE}"/>
                                            </p:graphicEl>
                                          </p:spTgt>
                                        </p:tgtEl>
                                        <p:attrNameLst>
                                          <p:attrName>style.visibility</p:attrName>
                                        </p:attrNameLst>
                                      </p:cBhvr>
                                      <p:to>
                                        <p:strVal val="visible"/>
                                      </p:to>
                                    </p:set>
                                    <p:animEffect transition="in" filter="fade">
                                      <p:cBhvr>
                                        <p:cTn id="51" dur="2000"/>
                                        <p:tgtEl>
                                          <p:spTgt spid="2">
                                            <p:graphicEl>
                                              <a:dgm id="{FC4C2EA2-59C8-4BE3-88BA-1AE1CA735EA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9600"/>
            <a:ext cx="6172200" cy="2235200"/>
          </a:xfrm>
        </p:spPr>
        <p:txBody>
          <a:bodyPr>
            <a:normAutofit fontScale="90000"/>
          </a:bodyPr>
          <a:lstStyle/>
          <a:p>
            <a:r>
              <a:rPr lang="mn-MN" sz="4400" dirty="0" smtClean="0">
                <a:latin typeface="Arial" pitchFamily="34" charset="0"/>
                <a:cs typeface="Arial" pitchFamily="34" charset="0"/>
              </a:rPr>
              <a:t>1.2 БАРИМТ БИЧГИЙН БҮРДЛИЙН ТУХАЙ ОЙЛГОЛТ:</a:t>
            </a:r>
            <a:br>
              <a:rPr lang="mn-MN" sz="4400" dirty="0" smtClean="0">
                <a:latin typeface="Arial" pitchFamily="34" charset="0"/>
                <a:cs typeface="Arial" pitchFamily="34" charset="0"/>
              </a:rPr>
            </a:br>
            <a:endParaRPr lang="en-US" dirty="0"/>
          </a:p>
        </p:txBody>
      </p:sp>
      <p:sp>
        <p:nvSpPr>
          <p:cNvPr id="3" name="Vertical Text Placeholder 2"/>
          <p:cNvSpPr>
            <a:spLocks noGrp="1"/>
          </p:cNvSpPr>
          <p:nvPr>
            <p:ph type="body" orient="vert" idx="1"/>
          </p:nvPr>
        </p:nvSpPr>
        <p:spPr>
          <a:xfrm>
            <a:off x="342900" y="2844800"/>
            <a:ext cx="6172200" cy="5567680"/>
          </a:xfrm>
        </p:spPr>
        <p:txBody>
          <a:bodyPr vert="horz">
            <a:normAutofit lnSpcReduction="10000"/>
          </a:bodyPr>
          <a:lstStyle/>
          <a:p>
            <a:pPr algn="just">
              <a:buNone/>
            </a:pPr>
            <a:r>
              <a:rPr lang="mn-MN" sz="4000" dirty="0" smtClean="0">
                <a:latin typeface="Arial" pitchFamily="34" charset="0"/>
                <a:cs typeface="Arial" pitchFamily="34" charset="0"/>
              </a:rPr>
              <a:t>			Баримт бичиг зохиож бүрдүүлэх, тэдгээрийг хуулийн хүчинтэй болгоход зайлшгүй шаардлагатай, хууль тогтоомж, стандартаар тогтоосон мэдээллийн элементийг хэлнэ. </a:t>
            </a:r>
            <a:endParaRPr lang="en-US" sz="4000" dirty="0"/>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548216"/>
          </a:xfrm>
        </p:spPr>
        <p:txBody>
          <a:bodyPr>
            <a:normAutofit/>
          </a:bodyPr>
          <a:lstStyle/>
          <a:p>
            <a:pPr algn="ctr"/>
            <a:r>
              <a:rPr lang="mn-MN" sz="3200" dirty="0" smtClean="0">
                <a:latin typeface="Arial" pitchFamily="34" charset="0"/>
                <a:cs typeface="Arial" pitchFamily="34" charset="0"/>
              </a:rPr>
              <a:t>Баримт бичгийн бүрдлүүд -27</a:t>
            </a:r>
            <a:endParaRPr lang="en-US" sz="3200" dirty="0">
              <a:latin typeface="Arial" pitchFamily="34" charset="0"/>
              <a:cs typeface="Arial" pitchFamily="34" charset="0"/>
            </a:endParaRPr>
          </a:p>
        </p:txBody>
      </p:sp>
      <p:sp>
        <p:nvSpPr>
          <p:cNvPr id="3" name="Content Placeholder 2"/>
          <p:cNvSpPr>
            <a:spLocks noGrp="1"/>
          </p:cNvSpPr>
          <p:nvPr>
            <p:ph sz="half" idx="1"/>
          </p:nvPr>
        </p:nvSpPr>
        <p:spPr>
          <a:xfrm>
            <a:off x="228600" y="1066800"/>
            <a:ext cx="3181350" cy="7416800"/>
          </a:xfrm>
        </p:spPr>
        <p:txBody>
          <a:bodyPr>
            <a:noAutofit/>
          </a:bodyPr>
          <a:lstStyle/>
          <a:p>
            <a:pPr marL="594360" indent="-457200">
              <a:buNone/>
            </a:pPr>
            <a:r>
              <a:rPr lang="mn-MN" sz="1800" dirty="0" smtClean="0">
                <a:solidFill>
                  <a:srgbClr val="FF0000"/>
                </a:solidFill>
                <a:latin typeface="Arial" pitchFamily="34" charset="0"/>
                <a:cs typeface="Arial" pitchFamily="34" charset="0"/>
              </a:rPr>
              <a:t>01. Төрийн сүлд, соёмбо</a:t>
            </a:r>
          </a:p>
          <a:p>
            <a:pPr marL="594360" indent="-457200">
              <a:buNone/>
            </a:pPr>
            <a:r>
              <a:rPr lang="mn-MN" sz="1800" dirty="0" smtClean="0">
                <a:solidFill>
                  <a:srgbClr val="FF0000"/>
                </a:solidFill>
                <a:latin typeface="Arial" pitchFamily="34" charset="0"/>
                <a:cs typeface="Arial" pitchFamily="34" charset="0"/>
              </a:rPr>
              <a:t>02. Бэлгэдэл ба барааны тэмдэг</a:t>
            </a:r>
          </a:p>
          <a:p>
            <a:pPr marL="594360" indent="-457200">
              <a:buNone/>
            </a:pPr>
            <a:r>
              <a:rPr lang="mn-MN" sz="1800" dirty="0" smtClean="0">
                <a:solidFill>
                  <a:srgbClr val="FF0000"/>
                </a:solidFill>
                <a:latin typeface="Arial" pitchFamily="34" charset="0"/>
                <a:cs typeface="Arial" pitchFamily="34" charset="0"/>
              </a:rPr>
              <a:t>03. Байгууллагын нэр</a:t>
            </a:r>
          </a:p>
          <a:p>
            <a:pPr marL="594360" indent="-457200">
              <a:buNone/>
            </a:pPr>
            <a:r>
              <a:rPr lang="mn-MN" sz="1800" b="1" dirty="0" smtClean="0">
                <a:latin typeface="Arial" pitchFamily="34" charset="0"/>
                <a:cs typeface="Arial" pitchFamily="34" charset="0"/>
              </a:rPr>
              <a:t>04. Баримт бичгийн нэр</a:t>
            </a:r>
          </a:p>
          <a:p>
            <a:pPr marL="594360" indent="-457200">
              <a:buNone/>
            </a:pPr>
            <a:r>
              <a:rPr lang="mn-MN" sz="1800" dirty="0" smtClean="0">
                <a:solidFill>
                  <a:srgbClr val="FF0000"/>
                </a:solidFill>
                <a:latin typeface="Arial" pitchFamily="34" charset="0"/>
                <a:cs typeface="Arial" pitchFamily="34" charset="0"/>
              </a:rPr>
              <a:t>05. Байгууллагын хаяг</a:t>
            </a:r>
          </a:p>
          <a:p>
            <a:pPr marL="594360" indent="-457200">
              <a:buNone/>
            </a:pPr>
            <a:r>
              <a:rPr lang="mn-MN" sz="1800" dirty="0" smtClean="0">
                <a:solidFill>
                  <a:srgbClr val="FF0000"/>
                </a:solidFill>
                <a:latin typeface="Arial" pitchFamily="34" charset="0"/>
                <a:cs typeface="Arial" pitchFamily="34" charset="0"/>
              </a:rPr>
              <a:t>06. Улсын бүртгэлийн дугаар</a:t>
            </a:r>
          </a:p>
          <a:p>
            <a:pPr marL="594360" indent="-457200">
              <a:buNone/>
            </a:pPr>
            <a:r>
              <a:rPr lang="mn-MN" sz="1800" b="1" dirty="0" smtClean="0">
                <a:latin typeface="Arial" pitchFamily="34" charset="0"/>
                <a:cs typeface="Arial" pitchFamily="34" charset="0"/>
              </a:rPr>
              <a:t>07. Огноо</a:t>
            </a:r>
          </a:p>
          <a:p>
            <a:pPr marL="594360" indent="-457200">
              <a:buNone/>
            </a:pPr>
            <a:r>
              <a:rPr lang="mn-MN" sz="1800" dirty="0" smtClean="0">
                <a:solidFill>
                  <a:schemeClr val="accent6">
                    <a:lumMod val="50000"/>
                  </a:schemeClr>
                </a:solidFill>
                <a:latin typeface="Arial" pitchFamily="34" charset="0"/>
                <a:cs typeface="Arial" pitchFamily="34" charset="0"/>
              </a:rPr>
              <a:t>08. Баримт бичгийн бүртгэлийн дугаар</a:t>
            </a:r>
          </a:p>
          <a:p>
            <a:pPr marL="594360" indent="-457200">
              <a:buNone/>
            </a:pPr>
            <a:r>
              <a:rPr lang="mn-MN" sz="1800" dirty="0" smtClean="0">
                <a:solidFill>
                  <a:schemeClr val="accent6">
                    <a:lumMod val="50000"/>
                  </a:schemeClr>
                </a:solidFill>
                <a:latin typeface="Arial" pitchFamily="34" charset="0"/>
                <a:cs typeface="Arial" pitchFamily="34" charset="0"/>
              </a:rPr>
              <a:t>09. Баримт бичиг үйлдсэн газрын нэр</a:t>
            </a:r>
          </a:p>
          <a:p>
            <a:pPr marL="594360" indent="-457200">
              <a:buNone/>
            </a:pPr>
            <a:r>
              <a:rPr lang="mn-MN" sz="1800" dirty="0" smtClean="0">
                <a:solidFill>
                  <a:schemeClr val="accent6">
                    <a:lumMod val="50000"/>
                  </a:schemeClr>
                </a:solidFill>
                <a:latin typeface="Arial" pitchFamily="34" charset="0"/>
                <a:cs typeface="Arial" pitchFamily="34" charset="0"/>
              </a:rPr>
              <a:t>10. Хариутай бичгийн огноо, дугаарын тэмдэглэл</a:t>
            </a:r>
          </a:p>
          <a:p>
            <a:pPr marL="594360" indent="-457200">
              <a:buNone/>
            </a:pPr>
            <a:r>
              <a:rPr lang="mn-MN" sz="1800" dirty="0" smtClean="0">
                <a:solidFill>
                  <a:schemeClr val="accent6">
                    <a:lumMod val="50000"/>
                  </a:schemeClr>
                </a:solidFill>
                <a:latin typeface="Arial" pitchFamily="34" charset="0"/>
                <a:cs typeface="Arial" pitchFamily="34" charset="0"/>
              </a:rPr>
              <a:t>11. Баримт бичгийн нууцлалын тухай тэмдэглэл</a:t>
            </a:r>
          </a:p>
          <a:p>
            <a:pPr marL="594360" indent="-457200">
              <a:buNone/>
            </a:pPr>
            <a:r>
              <a:rPr lang="mn-MN" sz="1800" b="1" dirty="0" smtClean="0">
                <a:solidFill>
                  <a:schemeClr val="accent4">
                    <a:lumMod val="50000"/>
                  </a:schemeClr>
                </a:solidFill>
                <a:latin typeface="Arial" pitchFamily="34" charset="0"/>
                <a:cs typeface="Arial" pitchFamily="34" charset="0"/>
              </a:rPr>
              <a:t>12. </a:t>
            </a:r>
            <a:r>
              <a:rPr lang="mn-MN" sz="1800" b="1" dirty="0" smtClean="0">
                <a:solidFill>
                  <a:schemeClr val="tx1">
                    <a:lumMod val="95000"/>
                    <a:lumOff val="5000"/>
                  </a:schemeClr>
                </a:solidFill>
                <a:latin typeface="Arial" pitchFamily="34" charset="0"/>
                <a:cs typeface="Arial" pitchFamily="34" charset="0"/>
              </a:rPr>
              <a:t>Харилцагч байгууллагын нэр, хаяг</a:t>
            </a:r>
          </a:p>
          <a:p>
            <a:pPr marL="594360" indent="-457200">
              <a:buNone/>
            </a:pPr>
            <a:r>
              <a:rPr lang="mn-MN" sz="1800" dirty="0" smtClean="0">
                <a:solidFill>
                  <a:schemeClr val="accent6">
                    <a:lumMod val="50000"/>
                  </a:schemeClr>
                </a:solidFill>
                <a:latin typeface="Arial" pitchFamily="34" charset="0"/>
                <a:cs typeface="Arial" pitchFamily="34" charset="0"/>
              </a:rPr>
              <a:t>13. Удирдлагын заалт</a:t>
            </a:r>
          </a:p>
          <a:p>
            <a:pPr>
              <a:buNone/>
            </a:pPr>
            <a:r>
              <a:rPr lang="mn-MN" sz="1800" dirty="0" smtClean="0">
                <a:solidFill>
                  <a:schemeClr val="tx1">
                    <a:lumMod val="95000"/>
                    <a:lumOff val="5000"/>
                  </a:schemeClr>
                </a:solidFill>
                <a:latin typeface="Arial" pitchFamily="34" charset="0"/>
                <a:cs typeface="Arial" pitchFamily="34" charset="0"/>
              </a:rPr>
              <a:t>   </a:t>
            </a:r>
            <a:r>
              <a:rPr lang="mn-MN" sz="1800" b="1" dirty="0" smtClean="0">
                <a:solidFill>
                  <a:schemeClr val="tx1">
                    <a:lumMod val="95000"/>
                    <a:lumOff val="5000"/>
                  </a:schemeClr>
                </a:solidFill>
                <a:latin typeface="Arial" pitchFamily="34" charset="0"/>
                <a:cs typeface="Arial" pitchFamily="34" charset="0"/>
              </a:rPr>
              <a:t>14. Тэргүү</a:t>
            </a:r>
          </a:p>
          <a:p>
            <a:pPr>
              <a:buNone/>
            </a:pPr>
            <a:r>
              <a:rPr lang="mn-MN" sz="1800" b="1" dirty="0" smtClean="0">
                <a:solidFill>
                  <a:schemeClr val="tx1">
                    <a:lumMod val="95000"/>
                    <a:lumOff val="5000"/>
                  </a:schemeClr>
                </a:solidFill>
                <a:latin typeface="Arial" pitchFamily="34" charset="0"/>
                <a:cs typeface="Arial" pitchFamily="34" charset="0"/>
              </a:rPr>
              <a:t>   15. Бичвэр</a:t>
            </a:r>
            <a:r>
              <a:rPr lang="mn-MN" sz="1800" dirty="0" smtClean="0">
                <a:solidFill>
                  <a:schemeClr val="tx1">
                    <a:lumMod val="95000"/>
                    <a:lumOff val="5000"/>
                  </a:schemeClr>
                </a:solidFill>
                <a:latin typeface="Arial" pitchFamily="34" charset="0"/>
                <a:cs typeface="Arial" pitchFamily="34" charset="0"/>
              </a:rPr>
              <a:t/>
            </a:r>
            <a:br>
              <a:rPr lang="mn-MN" sz="1800" dirty="0" smtClean="0">
                <a:solidFill>
                  <a:schemeClr val="tx1">
                    <a:lumMod val="95000"/>
                    <a:lumOff val="5000"/>
                  </a:schemeClr>
                </a:solidFill>
                <a:latin typeface="Arial" pitchFamily="34" charset="0"/>
                <a:cs typeface="Arial" pitchFamily="34" charset="0"/>
              </a:rPr>
            </a:br>
            <a:endParaRPr lang="en-US" sz="1800" dirty="0"/>
          </a:p>
        </p:txBody>
      </p:sp>
      <p:sp>
        <p:nvSpPr>
          <p:cNvPr id="4" name="Content Placeholder 3"/>
          <p:cNvSpPr>
            <a:spLocks noGrp="1"/>
          </p:cNvSpPr>
          <p:nvPr>
            <p:ph sz="half" idx="2"/>
          </p:nvPr>
        </p:nvSpPr>
        <p:spPr>
          <a:xfrm>
            <a:off x="3276600" y="1143000"/>
            <a:ext cx="3333750" cy="7721600"/>
          </a:xfrm>
        </p:spPr>
        <p:txBody>
          <a:bodyPr>
            <a:noAutofit/>
          </a:bodyPr>
          <a:lstStyle/>
          <a:p>
            <a:pPr marL="651510" indent="-514350">
              <a:buNone/>
            </a:pPr>
            <a:r>
              <a:rPr lang="mn-MN" sz="1800" b="1" dirty="0" smtClean="0">
                <a:solidFill>
                  <a:schemeClr val="tx1">
                    <a:lumMod val="95000"/>
                    <a:lumOff val="5000"/>
                  </a:schemeClr>
                </a:solidFill>
                <a:latin typeface="Arial" pitchFamily="34" charset="0"/>
                <a:cs typeface="Arial" pitchFamily="34" charset="0"/>
              </a:rPr>
              <a:t>16. Хавсралтын тухай тэмдэглэл </a:t>
            </a:r>
          </a:p>
          <a:p>
            <a:pPr marL="651510" indent="-514350">
              <a:buNone/>
            </a:pPr>
            <a:r>
              <a:rPr lang="mn-MN" sz="1800" dirty="0" smtClean="0">
                <a:solidFill>
                  <a:schemeClr val="accent6">
                    <a:lumMod val="50000"/>
                  </a:schemeClr>
                </a:solidFill>
                <a:latin typeface="Arial" pitchFamily="34" charset="0"/>
                <a:cs typeface="Arial" pitchFamily="34" charset="0"/>
              </a:rPr>
              <a:t>17. Бичгийн хувийг илгээсэн тухай тэмдэглэл</a:t>
            </a:r>
          </a:p>
          <a:p>
            <a:pPr marL="651510" indent="-514350">
              <a:buNone/>
            </a:pPr>
            <a:r>
              <a:rPr lang="mn-MN" sz="1800" b="1" dirty="0" smtClean="0">
                <a:solidFill>
                  <a:schemeClr val="tx1">
                    <a:lumMod val="95000"/>
                    <a:lumOff val="5000"/>
                  </a:schemeClr>
                </a:solidFill>
                <a:latin typeface="Arial" pitchFamily="34" charset="0"/>
                <a:cs typeface="Arial" pitchFamily="34" charset="0"/>
              </a:rPr>
              <a:t>18. Гарын үсэг</a:t>
            </a:r>
            <a:endParaRPr lang="mn-MN" sz="1800" b="1" dirty="0" smtClean="0">
              <a:solidFill>
                <a:schemeClr val="accent4">
                  <a:lumMod val="50000"/>
                </a:schemeClr>
              </a:solidFill>
              <a:latin typeface="Arial" pitchFamily="34" charset="0"/>
              <a:cs typeface="Arial" pitchFamily="34" charset="0"/>
            </a:endParaRPr>
          </a:p>
          <a:p>
            <a:pPr marL="651510" indent="-514350">
              <a:buNone/>
            </a:pPr>
            <a:r>
              <a:rPr lang="mn-MN" sz="1800" dirty="0" smtClean="0">
                <a:solidFill>
                  <a:schemeClr val="accent6">
                    <a:lumMod val="50000"/>
                  </a:schemeClr>
                </a:solidFill>
                <a:latin typeface="Arial" pitchFamily="34" charset="0"/>
                <a:cs typeface="Arial" pitchFamily="34" charset="0"/>
              </a:rPr>
              <a:t>19. Тамга, тэмдэг</a:t>
            </a:r>
            <a:endParaRPr lang="mn-MN" sz="1800" dirty="0" smtClean="0">
              <a:solidFill>
                <a:schemeClr val="accent4">
                  <a:lumMod val="50000"/>
                </a:schemeClr>
              </a:solidFill>
              <a:latin typeface="Arial" pitchFamily="34" charset="0"/>
              <a:cs typeface="Arial" pitchFamily="34" charset="0"/>
            </a:endParaRPr>
          </a:p>
          <a:p>
            <a:pPr marL="651510" indent="-514350">
              <a:buNone/>
            </a:pPr>
            <a:r>
              <a:rPr lang="mn-MN" sz="1800" b="1" dirty="0" smtClean="0">
                <a:solidFill>
                  <a:schemeClr val="tx1">
                    <a:lumMod val="95000"/>
                    <a:lumOff val="5000"/>
                  </a:schemeClr>
                </a:solidFill>
                <a:latin typeface="Arial" pitchFamily="34" charset="0"/>
                <a:cs typeface="Arial" pitchFamily="34" charset="0"/>
              </a:rPr>
              <a:t>20. Баталсан тэмдэглэл</a:t>
            </a:r>
          </a:p>
          <a:p>
            <a:pPr marL="651510" indent="-514350">
              <a:buNone/>
            </a:pPr>
            <a:r>
              <a:rPr lang="mn-MN" sz="1800" dirty="0" smtClean="0">
                <a:solidFill>
                  <a:schemeClr val="accent6">
                    <a:lumMod val="50000"/>
                  </a:schemeClr>
                </a:solidFill>
                <a:latin typeface="Arial" pitchFamily="34" charset="0"/>
                <a:cs typeface="Arial" pitchFamily="34" charset="0"/>
              </a:rPr>
              <a:t>21. Зөвшөөрсөн тэмдэглэл</a:t>
            </a:r>
          </a:p>
          <a:p>
            <a:pPr marL="651510" indent="-514350">
              <a:buNone/>
            </a:pPr>
            <a:r>
              <a:rPr lang="mn-MN" sz="1800" b="1" dirty="0" smtClean="0">
                <a:solidFill>
                  <a:schemeClr val="tx1">
                    <a:lumMod val="95000"/>
                    <a:lumOff val="5000"/>
                  </a:schemeClr>
                </a:solidFill>
                <a:latin typeface="Arial" pitchFamily="34" charset="0"/>
                <a:cs typeface="Arial" pitchFamily="34" charset="0"/>
              </a:rPr>
              <a:t>22.Санал өгсөн тухай тэмдэглэл</a:t>
            </a:r>
            <a:endParaRPr lang="mn-MN" sz="1800" b="1" dirty="0" smtClean="0">
              <a:solidFill>
                <a:schemeClr val="accent4">
                  <a:lumMod val="50000"/>
                </a:schemeClr>
              </a:solidFill>
              <a:latin typeface="Arial" pitchFamily="34" charset="0"/>
              <a:cs typeface="Arial" pitchFamily="34" charset="0"/>
            </a:endParaRPr>
          </a:p>
          <a:p>
            <a:pPr marL="651510" indent="-514350">
              <a:buNone/>
            </a:pPr>
            <a:r>
              <a:rPr lang="mn-MN" sz="1800" dirty="0" smtClean="0">
                <a:solidFill>
                  <a:schemeClr val="accent6">
                    <a:lumMod val="50000"/>
                  </a:schemeClr>
                </a:solidFill>
                <a:latin typeface="Arial" pitchFamily="34" charset="0"/>
                <a:cs typeface="Arial" pitchFamily="34" charset="0"/>
              </a:rPr>
              <a:t>23. Хуулбар үнэн болох тухай тэмдэглэл</a:t>
            </a:r>
            <a:endParaRPr lang="mn-MN" sz="1800" dirty="0" smtClean="0">
              <a:solidFill>
                <a:schemeClr val="accent4">
                  <a:lumMod val="50000"/>
                </a:schemeClr>
              </a:solidFill>
              <a:latin typeface="Arial" pitchFamily="34" charset="0"/>
              <a:cs typeface="Arial" pitchFamily="34" charset="0"/>
            </a:endParaRPr>
          </a:p>
          <a:p>
            <a:pPr marL="651510" indent="-514350">
              <a:buNone/>
            </a:pPr>
            <a:r>
              <a:rPr lang="mn-MN" sz="1800" b="1" dirty="0" smtClean="0">
                <a:solidFill>
                  <a:schemeClr val="tx1">
                    <a:lumMod val="95000"/>
                    <a:lumOff val="5000"/>
                  </a:schemeClr>
                </a:solidFill>
                <a:latin typeface="Arial" pitchFamily="34" charset="0"/>
                <a:cs typeface="Arial" pitchFamily="34" charset="0"/>
              </a:rPr>
              <a:t>24. Баримт бичиг боловсруулсан тухай тэмдэглэл</a:t>
            </a:r>
            <a:endParaRPr lang="mn-MN" sz="1800" b="1" dirty="0" smtClean="0">
              <a:solidFill>
                <a:schemeClr val="accent4">
                  <a:lumMod val="50000"/>
                </a:schemeClr>
              </a:solidFill>
              <a:latin typeface="Arial" pitchFamily="34" charset="0"/>
              <a:cs typeface="Arial" pitchFamily="34" charset="0"/>
            </a:endParaRPr>
          </a:p>
          <a:p>
            <a:pPr marL="651510" indent="-514350">
              <a:buNone/>
            </a:pPr>
            <a:r>
              <a:rPr lang="mn-MN" sz="1800" dirty="0" smtClean="0">
                <a:solidFill>
                  <a:schemeClr val="accent6">
                    <a:lumMod val="50000"/>
                  </a:schemeClr>
                </a:solidFill>
                <a:latin typeface="Arial" pitchFamily="34" charset="0"/>
                <a:cs typeface="Arial" pitchFamily="34" charset="0"/>
              </a:rPr>
              <a:t>25. Шийдвэрлэсэн баримт бичгийг хөтлөх хэрэгт хадгалсан тухай тэмдэглэл</a:t>
            </a:r>
          </a:p>
          <a:p>
            <a:pPr marL="651510" indent="-514350">
              <a:buNone/>
            </a:pPr>
            <a:r>
              <a:rPr lang="mn-MN" sz="1800" dirty="0" smtClean="0">
                <a:solidFill>
                  <a:schemeClr val="accent6">
                    <a:lumMod val="50000"/>
                  </a:schemeClr>
                </a:solidFill>
                <a:latin typeface="Arial" pitchFamily="34" charset="0"/>
                <a:cs typeface="Arial" pitchFamily="34" charset="0"/>
              </a:rPr>
              <a:t>26. Баримт бичгийг байгууллагад хүлээн авсан тухай тэмдэглэл</a:t>
            </a:r>
            <a:endParaRPr lang="mn-MN" sz="1800" dirty="0" smtClean="0">
              <a:solidFill>
                <a:schemeClr val="accent4">
                  <a:lumMod val="50000"/>
                </a:schemeClr>
              </a:solidFill>
              <a:latin typeface="Arial" pitchFamily="34" charset="0"/>
              <a:cs typeface="Arial" pitchFamily="34" charset="0"/>
            </a:endParaRPr>
          </a:p>
          <a:p>
            <a:pPr marL="651510" indent="-514350">
              <a:buNone/>
            </a:pPr>
            <a:r>
              <a:rPr lang="mn-MN" sz="1800" b="1" dirty="0" smtClean="0">
                <a:solidFill>
                  <a:schemeClr val="tx1">
                    <a:lumMod val="95000"/>
                    <a:lumOff val="5000"/>
                  </a:schemeClr>
                </a:solidFill>
                <a:latin typeface="Arial" pitchFamily="34" charset="0"/>
                <a:cs typeface="Arial" pitchFamily="34" charset="0"/>
              </a:rPr>
              <a:t>27. Санамжид байгаа мэдээллийг эрж хайх тэмдэглэл</a:t>
            </a:r>
            <a:r>
              <a:rPr lang="en-US" sz="1800" dirty="0" smtClean="0">
                <a:solidFill>
                  <a:schemeClr val="accent4">
                    <a:lumMod val="50000"/>
                  </a:schemeClr>
                </a:solidFill>
                <a:latin typeface="Arial" pitchFamily="34" charset="0"/>
                <a:cs typeface="Arial" pitchFamily="34" charset="0"/>
              </a:rPr>
              <a:t/>
            </a:r>
            <a:br>
              <a:rPr lang="en-US" sz="1800" dirty="0" smtClean="0">
                <a:solidFill>
                  <a:schemeClr val="accent4">
                    <a:lumMod val="50000"/>
                  </a:schemeClr>
                </a:solidFill>
                <a:latin typeface="Arial" pitchFamily="34" charset="0"/>
                <a:cs typeface="Arial" pitchFamily="34" charset="0"/>
              </a:rPr>
            </a:br>
            <a:endParaRPr lang="en-US" sz="1800" dirty="0"/>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711200"/>
            <a:ext cx="6115050" cy="7823200"/>
          </a:xfrm>
        </p:spPr>
        <p:txBody>
          <a:bodyPr>
            <a:normAutofit/>
          </a:bodyPr>
          <a:lstStyle/>
          <a:p>
            <a:pPr algn="ctr"/>
            <a:r>
              <a:rPr lang="mn-MN" sz="3200" dirty="0" smtClean="0">
                <a:solidFill>
                  <a:schemeClr val="accent4">
                    <a:lumMod val="50000"/>
                  </a:schemeClr>
                </a:solidFill>
                <a:latin typeface="Arial" pitchFamily="34" charset="0"/>
                <a:cs typeface="Arial" pitchFamily="34" charset="0"/>
              </a:rPr>
              <a:t>...-ХЭВЛЭМЭЛ ХУУДАС ГЭДЭГ НЬ:</a:t>
            </a:r>
            <a:br>
              <a:rPr lang="mn-MN" sz="3200" dirty="0" smtClean="0">
                <a:solidFill>
                  <a:schemeClr val="accent4">
                    <a:lumMod val="50000"/>
                  </a:schemeClr>
                </a:solidFill>
                <a:latin typeface="Arial" pitchFamily="34" charset="0"/>
                <a:cs typeface="Arial" pitchFamily="34" charset="0"/>
              </a:rPr>
            </a:br>
            <a:r>
              <a:rPr lang="mn-MN" sz="3200" dirty="0" smtClean="0">
                <a:solidFill>
                  <a:schemeClr val="accent4">
                    <a:lumMod val="50000"/>
                  </a:schemeClr>
                </a:solidFill>
                <a:latin typeface="Arial" pitchFamily="34" charset="0"/>
                <a:cs typeface="Arial" pitchFamily="34" charset="0"/>
              </a:rPr>
              <a:t/>
            </a:r>
            <a:br>
              <a:rPr lang="mn-MN" sz="3200" dirty="0" smtClean="0">
                <a:solidFill>
                  <a:schemeClr val="accent4">
                    <a:lumMod val="50000"/>
                  </a:schemeClr>
                </a:solidFill>
                <a:latin typeface="Arial" pitchFamily="34" charset="0"/>
                <a:cs typeface="Arial" pitchFamily="34" charset="0"/>
              </a:rPr>
            </a:br>
            <a:r>
              <a:rPr lang="mn-MN" sz="3200" dirty="0" smtClean="0">
                <a:latin typeface="Arial" pitchFamily="34" charset="0"/>
                <a:cs typeface="Arial" pitchFamily="34" charset="0"/>
              </a:rPr>
              <a:t>Стандартын бичгийн цаасан дээр баримт бичигт байх зарим бүрдлүүдийг урьдчилан тогтоосон байрлалд хэвлэлийн аргаар буулгасныг хэлнэ.</a:t>
            </a:r>
            <a:br>
              <a:rPr lang="mn-MN" sz="3200" dirty="0" smtClean="0">
                <a:latin typeface="Arial" pitchFamily="34" charset="0"/>
                <a:cs typeface="Arial" pitchFamily="34" charset="0"/>
              </a:rPr>
            </a:br>
            <a:r>
              <a:rPr lang="mn-MN" sz="3200" dirty="0" smtClean="0">
                <a:latin typeface="Arial" pitchFamily="34" charset="0"/>
                <a:cs typeface="Arial" pitchFamily="34" charset="0"/>
              </a:rPr>
              <a:t/>
            </a:r>
            <a:br>
              <a:rPr lang="mn-MN" sz="3200" dirty="0" smtClean="0">
                <a:latin typeface="Arial" pitchFamily="34" charset="0"/>
                <a:cs typeface="Arial" pitchFamily="34" charset="0"/>
              </a:rPr>
            </a:br>
            <a:r>
              <a:rPr lang="mn-MN" sz="3200" dirty="0" smtClean="0">
                <a:solidFill>
                  <a:srgbClr val="FF0000"/>
                </a:solidFill>
                <a:latin typeface="Arial" pitchFamily="34" charset="0"/>
                <a:cs typeface="Arial" pitchFamily="34" charset="0"/>
              </a:rPr>
              <a:t>/Тамга, тэмдэг, хэвлэмэл хуудас хийлгэх, хэрэглэх тухай. МУЗГ-ын 2001 оны 41 дүгээр тогтоолыг үзээрэй/</a:t>
            </a:r>
            <a:r>
              <a:rPr lang="mn-MN" sz="3200" dirty="0" smtClean="0">
                <a:latin typeface="Arial" pitchFamily="34" charset="0"/>
                <a:cs typeface="Arial" pitchFamily="34" charset="0"/>
              </a:rPr>
              <a:t/>
            </a:r>
            <a:br>
              <a:rPr lang="mn-MN" sz="3200" dirty="0" smtClean="0">
                <a:latin typeface="Arial" pitchFamily="34" charset="0"/>
                <a:cs typeface="Arial" pitchFamily="34" charset="0"/>
              </a:rPr>
            </a:br>
            <a:endParaRPr lang="en-US" sz="3200" dirty="0">
              <a:solidFill>
                <a:schemeClr val="accent4">
                  <a:lumMod val="50000"/>
                </a:schemeClr>
              </a:solidFill>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27200"/>
            <a:ext cx="5600700" cy="5016758"/>
          </a:xfrm>
          <a:prstGeom prst="rect">
            <a:avLst/>
          </a:prstGeom>
        </p:spPr>
        <p:txBody>
          <a:bodyPr wrap="square">
            <a:spAutoFit/>
          </a:bodyPr>
          <a:lstStyle/>
          <a:p>
            <a:pPr algn="ctr"/>
            <a:r>
              <a:rPr lang="mn-MN" sz="4000" b="1" dirty="0" smtClean="0">
                <a:latin typeface="Arial" pitchFamily="34" charset="0"/>
                <a:cs typeface="Arial" pitchFamily="34" charset="0"/>
              </a:rPr>
              <a:t>Нэг.  ТӨРИЙН АЛБАН ХЭРЭГ ХӨТЛӨЛТИЙН ЗААВАР БОЛОН БАРИМТ БИЧГИЙН СТАНДАРТЫН  ТУХАЙ ҮНДСЭН ОЙЛГОЛТУУД</a:t>
            </a:r>
            <a:br>
              <a:rPr lang="mn-MN" sz="4000" b="1" dirty="0" smtClean="0">
                <a:latin typeface="Arial" pitchFamily="34" charset="0"/>
                <a:cs typeface="Arial" pitchFamily="34" charset="0"/>
              </a:rPr>
            </a:br>
            <a:endParaRPr lang="en-US" sz="4000" dirty="0"/>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hp\My Documents\alban bichig 2010.03.03\bolor 1.jpg"/>
          <p:cNvPicPr>
            <a:picLocks noChangeAspect="1" noChangeArrowheads="1"/>
          </p:cNvPicPr>
          <p:nvPr/>
        </p:nvPicPr>
        <p:blipFill>
          <a:blip r:embed="rId2" cstate="print"/>
          <a:srcRect/>
          <a:stretch>
            <a:fillRect/>
          </a:stretch>
        </p:blipFill>
        <p:spPr bwMode="auto">
          <a:xfrm>
            <a:off x="971549" y="609600"/>
            <a:ext cx="5350670" cy="8153400"/>
          </a:xfrm>
          <a:prstGeom prst="rect">
            <a:avLst/>
          </a:prstGeom>
          <a:noFill/>
        </p:spPr>
      </p:pic>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066800" y="1066800"/>
          <a:ext cx="4724400" cy="7379064"/>
        </p:xfrm>
        <a:graphic>
          <a:graphicData uri="http://schemas.openxmlformats.org/presentationml/2006/ole">
            <p:oleObj spid="_x0000_s1026" name="Acrobat Document" r:id="rId3" imgW="4972320" imgH="6648480" progId="AcroExch.Document.7">
              <p:embed/>
            </p:oleObj>
          </a:graphicData>
        </a:graphic>
      </p:graphicFrame>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523" y="304800"/>
            <a:ext cx="6172200" cy="1676400"/>
          </a:xfrm>
        </p:spPr>
        <p:txBody>
          <a:bodyPr>
            <a:noAutofit/>
          </a:bodyPr>
          <a:lstStyle/>
          <a:p>
            <a:pPr algn="ctr"/>
            <a:r>
              <a:rPr lang="mn-MN" sz="3200" dirty="0" smtClean="0">
                <a:latin typeface="Arial" pitchFamily="34" charset="0"/>
                <a:cs typeface="Arial" pitchFamily="34" charset="0"/>
              </a:rPr>
              <a:t>Албан   хэрэг хөтлөлтийн үндсэн заавар. </a:t>
            </a:r>
            <a:br>
              <a:rPr lang="mn-MN" sz="3200" dirty="0" smtClean="0">
                <a:latin typeface="Arial" pitchFamily="34" charset="0"/>
                <a:cs typeface="Arial" pitchFamily="34" charset="0"/>
              </a:rPr>
            </a:br>
            <a:r>
              <a:rPr lang="mn-MN" sz="2400" dirty="0" smtClean="0">
                <a:solidFill>
                  <a:schemeClr val="tx1"/>
                </a:solidFill>
                <a:latin typeface="Arial" pitchFamily="34" charset="0"/>
                <a:cs typeface="Arial" pitchFamily="34" charset="0"/>
              </a:rPr>
              <a:t>/АЕГ-ын даргын 2009 оны 68 дугаар тушаал</a:t>
            </a:r>
            <a:r>
              <a:rPr lang="mn-MN" sz="2400" dirty="0" smtClean="0">
                <a:solidFill>
                  <a:schemeClr val="tx1"/>
                </a:solidFill>
              </a:rPr>
              <a:t>/</a:t>
            </a:r>
            <a:endParaRPr lang="en-US" sz="2400" dirty="0">
              <a:solidFill>
                <a:schemeClr val="tx1"/>
              </a:solidFill>
            </a:endParaRPr>
          </a:p>
        </p:txBody>
      </p:sp>
      <p:sp>
        <p:nvSpPr>
          <p:cNvPr id="3" name="Subtitle 2"/>
          <p:cNvSpPr>
            <a:spLocks noGrp="1"/>
          </p:cNvSpPr>
          <p:nvPr>
            <p:ph type="subTitle" idx="1"/>
          </p:nvPr>
        </p:nvSpPr>
        <p:spPr>
          <a:xfrm>
            <a:off x="1028700" y="3556000"/>
            <a:ext cx="4800600" cy="3223064"/>
          </a:xfrm>
        </p:spPr>
        <p:txBody>
          <a:bodyPr/>
          <a:lstStyle/>
          <a:p>
            <a:endParaRPr lang="en-US" dirty="0"/>
          </a:p>
        </p:txBody>
      </p:sp>
      <p:graphicFrame>
        <p:nvGraphicFramePr>
          <p:cNvPr id="4" name="Table 3"/>
          <p:cNvGraphicFramePr>
            <a:graphicFrameLocks noGrp="1"/>
          </p:cNvGraphicFramePr>
          <p:nvPr/>
        </p:nvGraphicFramePr>
        <p:xfrm>
          <a:off x="381000" y="2209800"/>
          <a:ext cx="6096000" cy="5715000"/>
        </p:xfrm>
        <a:graphic>
          <a:graphicData uri="http://schemas.openxmlformats.org/drawingml/2006/table">
            <a:tbl>
              <a:tblPr firstRow="1" bandRow="1">
                <a:tableStyleId>{5C22544A-7EE6-4342-B048-85BDC9FD1C3A}</a:tableStyleId>
              </a:tblPr>
              <a:tblGrid>
                <a:gridCol w="2739773"/>
                <a:gridCol w="3356227"/>
              </a:tblGrid>
              <a:tr h="114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1" i="0" u="none" strike="noStrike" cap="none" normalizeH="0" baseline="0" dirty="0" smtClean="0">
                          <a:ln>
                            <a:noFill/>
                          </a:ln>
                          <a:solidFill>
                            <a:srgbClr val="FFFFFF"/>
                          </a:solidFill>
                          <a:effectLst/>
                          <a:latin typeface="Arial" charset="0"/>
                          <a:cs typeface="Arial" charset="0"/>
                        </a:rPr>
                        <a:t>Цаасны хэмжээ</a:t>
                      </a:r>
                      <a:endParaRPr kumimoji="0" lang="en-US" sz="2400" b="1" i="0" u="none" strike="noStrike" cap="none" normalizeH="0" baseline="0" dirty="0" smtClean="0">
                        <a:ln>
                          <a:noFill/>
                        </a:ln>
                        <a:solidFill>
                          <a:srgbClr val="FFFFFF"/>
                        </a:solidFill>
                        <a:effectLst/>
                        <a:latin typeface="Arial" charset="0"/>
                        <a:cs typeface="Arial" charset="0"/>
                      </a:endParaRPr>
                    </a:p>
                  </a:txBody>
                  <a:tcPr marL="68580" marR="68580" marT="60960" marB="6096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1" i="0" u="none" strike="noStrike" cap="none" normalizeH="0" baseline="0" dirty="0" smtClean="0">
                          <a:ln>
                            <a:noFill/>
                          </a:ln>
                          <a:solidFill>
                            <a:srgbClr val="FFFFFF"/>
                          </a:solidFill>
                          <a:effectLst/>
                          <a:latin typeface="Arial" charset="0"/>
                          <a:cs typeface="Arial" charset="0"/>
                        </a:rPr>
                        <a:t>А4, А5 </a:t>
                      </a:r>
                      <a:endParaRPr kumimoji="0" lang="en-US" sz="2400" b="1" i="0" u="none" strike="noStrike" cap="none" normalizeH="0" baseline="0" dirty="0" smtClean="0">
                        <a:ln>
                          <a:noFill/>
                        </a:ln>
                        <a:solidFill>
                          <a:srgbClr val="FFFFFF"/>
                        </a:solidFill>
                        <a:effectLst/>
                        <a:latin typeface="Arial" charset="0"/>
                        <a:cs typeface="Arial" charset="0"/>
                      </a:endParaRPr>
                    </a:p>
                  </a:txBody>
                  <a:tcPr marL="68580" marR="68580" marT="60960" marB="60960" horzOverflow="overflow"/>
                </a:tc>
              </a:tr>
              <a:tr h="114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Дээд захаас</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20 мм-ээс доошгүй</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r>
              <a:tr h="114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Доод захаас</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20 мм-ээс доошгүй</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r>
              <a:tr h="114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Зүүн захаас</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30 мм</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r>
              <a:tr h="1143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Баруун захаас</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sz="2400" b="0" i="0" u="none" strike="noStrike" cap="none" normalizeH="0" baseline="0" dirty="0" smtClean="0">
                          <a:ln>
                            <a:noFill/>
                          </a:ln>
                          <a:solidFill>
                            <a:srgbClr val="000000"/>
                          </a:solidFill>
                          <a:effectLst/>
                          <a:latin typeface="Arial" charset="0"/>
                          <a:cs typeface="Arial" charset="0"/>
                        </a:rPr>
                        <a:t>15 мм-ээс доошгүй</a:t>
                      </a:r>
                      <a:endParaRPr kumimoji="0" lang="en-US" sz="2400" b="0" i="0" u="none" strike="noStrike" cap="none" normalizeH="0" baseline="0" dirty="0" smtClean="0">
                        <a:ln>
                          <a:noFill/>
                        </a:ln>
                        <a:solidFill>
                          <a:srgbClr val="000000"/>
                        </a:solidFill>
                        <a:effectLst/>
                        <a:latin typeface="Arial" charset="0"/>
                        <a:cs typeface="Arial" charset="0"/>
                      </a:endParaRPr>
                    </a:p>
                  </a:txBody>
                  <a:tcPr marL="68580" marR="68580" marT="60960" marB="60960" horzOverflow="overflow"/>
                </a:tc>
              </a:tr>
            </a:tbl>
          </a:graphicData>
        </a:graphic>
      </p:graphicFrame>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457200" y="304800"/>
            <a:ext cx="6172200" cy="8610600"/>
          </a:xfrm>
          <a:prstGeom prst="rect">
            <a:avLst/>
          </a:prstGeom>
          <a:noFill/>
          <a:ln w="9525">
            <a:noFill/>
            <a:miter lim="800000"/>
            <a:headEnd/>
            <a:tailEnd/>
          </a:ln>
        </p:spPr>
      </p:pic>
      <p:cxnSp>
        <p:nvCxnSpPr>
          <p:cNvPr id="4" name="Straight Arrow Connector 3"/>
          <p:cNvCxnSpPr/>
          <p:nvPr/>
        </p:nvCxnSpPr>
        <p:spPr>
          <a:xfrm rot="16200000" flipH="1">
            <a:off x="-1028700" y="2247900"/>
            <a:ext cx="4876800" cy="160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Double Bracket 7"/>
          <p:cNvSpPr/>
          <p:nvPr/>
        </p:nvSpPr>
        <p:spPr>
          <a:xfrm>
            <a:off x="1752600" y="5257800"/>
            <a:ext cx="742950" cy="4064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04800" y="228600"/>
            <a:ext cx="6248400" cy="8458200"/>
          </a:xfrm>
          <a:prstGeom prst="rect">
            <a:avLst/>
          </a:prstGeom>
          <a:noFill/>
          <a:ln w="9525">
            <a:noFill/>
            <a:miter lim="800000"/>
            <a:headEnd/>
            <a:tailEnd/>
          </a:ln>
        </p:spPr>
      </p:pic>
      <p:cxnSp>
        <p:nvCxnSpPr>
          <p:cNvPr id="4" name="Straight Arrow Connector 3"/>
          <p:cNvCxnSpPr/>
          <p:nvPr/>
        </p:nvCxnSpPr>
        <p:spPr>
          <a:xfrm rot="16200000" flipH="1">
            <a:off x="-1838325" y="2600325"/>
            <a:ext cx="5181600" cy="7429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000" y="5638800"/>
            <a:ext cx="24384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3962400" y="6477000"/>
            <a:ext cx="12192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685800"/>
          </a:xfrm>
          <a:solidFill>
            <a:schemeClr val="tx1">
              <a:lumMod val="8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mn-MN" sz="4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Цаасны үндсэн тохиргоо </a:t>
            </a:r>
            <a:endParaRPr lang="en-US" sz="4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p:cNvPicPr/>
          <p:nvPr/>
        </p:nvPicPr>
        <p:blipFill>
          <a:blip r:embed="rId2" cstate="print"/>
          <a:srcRect/>
          <a:stretch>
            <a:fillRect/>
          </a:stretch>
        </p:blipFill>
        <p:spPr bwMode="auto">
          <a:xfrm>
            <a:off x="533400" y="762000"/>
            <a:ext cx="5943600" cy="8153400"/>
          </a:xfrm>
          <a:prstGeom prst="rect">
            <a:avLst/>
          </a:prstGeom>
          <a:noFill/>
          <a:ln w="9525">
            <a:noFill/>
            <a:miter lim="800000"/>
            <a:headEnd/>
            <a:tailEnd/>
          </a:ln>
        </p:spPr>
      </p:pic>
      <p:cxnSp>
        <p:nvCxnSpPr>
          <p:cNvPr id="6" name="Straight Arrow Connector 5"/>
          <p:cNvCxnSpPr/>
          <p:nvPr/>
        </p:nvCxnSpPr>
        <p:spPr>
          <a:xfrm rot="10800000" flipV="1">
            <a:off x="1295400" y="1143000"/>
            <a:ext cx="457200" cy="508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1257300" y="3771900"/>
            <a:ext cx="51816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0"/>
            <a:ext cx="6858000" cy="9144000"/>
          </a:xfrm>
          <a:prstGeom prst="rect">
            <a:avLst/>
          </a:prstGeom>
          <a:noFill/>
          <a:ln w="9525">
            <a:noFill/>
            <a:miter lim="800000"/>
            <a:headEnd/>
            <a:tailEnd/>
          </a:ln>
        </p:spPr>
      </p:pic>
      <p:cxnSp>
        <p:nvCxnSpPr>
          <p:cNvPr id="4" name="Straight Arrow Connector 3"/>
          <p:cNvCxnSpPr/>
          <p:nvPr/>
        </p:nvCxnSpPr>
        <p:spPr>
          <a:xfrm>
            <a:off x="762000" y="1066800"/>
            <a:ext cx="13716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Double Bracket 4"/>
          <p:cNvSpPr/>
          <p:nvPr/>
        </p:nvSpPr>
        <p:spPr>
          <a:xfrm>
            <a:off x="1943100" y="7416800"/>
            <a:ext cx="628650" cy="4064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 name="Straight Arrow Connector 6"/>
          <p:cNvCxnSpPr/>
          <p:nvPr/>
        </p:nvCxnSpPr>
        <p:spPr>
          <a:xfrm rot="5400000">
            <a:off x="-666750" y="4464050"/>
            <a:ext cx="5791200" cy="114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609600"/>
            <a:ext cx="6286500" cy="954616"/>
          </a:xfrm>
        </p:spPr>
        <p:txBody>
          <a:bodyPr>
            <a:normAutofit fontScale="90000"/>
          </a:bodyPr>
          <a:lstStyle/>
          <a:p>
            <a:pPr algn="ctr"/>
            <a:r>
              <a:rPr lang="mn-MN" sz="3600" b="1" u="sng" dirty="0" smtClean="0">
                <a:latin typeface="Arial" pitchFamily="34" charset="0"/>
                <a:cs typeface="Arial" pitchFamily="34" charset="0"/>
              </a:rPr>
              <a:t>БАРИМТ БИЧГИЙН НЭР-</a:t>
            </a:r>
            <a:br>
              <a:rPr lang="mn-MN" sz="3600" b="1" u="sng" dirty="0" smtClean="0">
                <a:latin typeface="Arial" pitchFamily="34" charset="0"/>
                <a:cs typeface="Arial" pitchFamily="34" charset="0"/>
              </a:rPr>
            </a:br>
            <a:r>
              <a:rPr lang="mn-MN" sz="2700" b="1" u="sng" dirty="0" smtClean="0">
                <a:solidFill>
                  <a:srgbClr val="FF0000"/>
                </a:solidFill>
                <a:effectLst/>
                <a:latin typeface="Arial" pitchFamily="34" charset="0"/>
                <a:cs typeface="Arial" pitchFamily="34" charset="0"/>
              </a:rPr>
              <a:t>/Бүрдлийн код-04 /</a:t>
            </a:r>
            <a:endParaRPr lang="en-US" sz="2700" b="1" u="sng" dirty="0">
              <a:solidFill>
                <a:srgbClr val="FF0000"/>
              </a:solidFill>
              <a:effectLst/>
              <a:latin typeface="Arial" pitchFamily="34" charset="0"/>
              <a:cs typeface="Arial" pitchFamily="34" charset="0"/>
            </a:endParaRPr>
          </a:p>
        </p:txBody>
      </p:sp>
      <p:sp>
        <p:nvSpPr>
          <p:cNvPr id="3" name="Content Placeholder 2"/>
          <p:cNvSpPr>
            <a:spLocks noGrp="1"/>
          </p:cNvSpPr>
          <p:nvPr>
            <p:ph idx="1"/>
          </p:nvPr>
        </p:nvSpPr>
        <p:spPr>
          <a:xfrm>
            <a:off x="285750" y="1930400"/>
            <a:ext cx="6414516" cy="6400800"/>
          </a:xfrm>
        </p:spPr>
        <p:txBody>
          <a:bodyPr>
            <a:normAutofit fontScale="92500" lnSpcReduction="10000"/>
          </a:bodyPr>
          <a:lstStyle/>
          <a:p>
            <a:pPr algn="just">
              <a:buNone/>
            </a:pPr>
            <a:r>
              <a:rPr lang="en-US" dirty="0" smtClean="0">
                <a:latin typeface="Arial" pitchFamily="34" charset="0"/>
                <a:cs typeface="Arial" pitchFamily="34" charset="0"/>
              </a:rPr>
              <a:t>	</a:t>
            </a:r>
            <a:r>
              <a:rPr lang="mn-MN" sz="3500" dirty="0" smtClean="0">
                <a:latin typeface="Arial" pitchFamily="34" charset="0"/>
                <a:cs typeface="Arial" pitchFamily="34" charset="0"/>
              </a:rPr>
              <a:t>Албан бичгээс бусад баримт бичигт тэдгээрийн нэрийг заавал бичнэ.</a:t>
            </a:r>
          </a:p>
          <a:p>
            <a:pPr algn="just">
              <a:buNone/>
            </a:pPr>
            <a:endParaRPr lang="mn-MN" sz="3500" dirty="0" smtClean="0">
              <a:latin typeface="Arial" pitchFamily="34" charset="0"/>
              <a:cs typeface="Arial" pitchFamily="34" charset="0"/>
            </a:endParaRPr>
          </a:p>
          <a:p>
            <a:pPr algn="just">
              <a:buNone/>
            </a:pPr>
            <a:r>
              <a:rPr lang="en-US" sz="3500" dirty="0" smtClean="0">
                <a:latin typeface="Arial" pitchFamily="34" charset="0"/>
                <a:cs typeface="Arial" pitchFamily="34" charset="0"/>
              </a:rPr>
              <a:t>	</a:t>
            </a:r>
            <a:r>
              <a:rPr lang="mn-MN" sz="3500" dirty="0" smtClean="0">
                <a:latin typeface="Arial" pitchFamily="34" charset="0"/>
                <a:cs typeface="Arial" pitchFamily="34" charset="0"/>
              </a:rPr>
              <a:t>Зохион байгуулалтын баримт бичгийн нэрийг төвийн байрлалаар, голлуулан дараах байдлаар бичнэ.</a:t>
            </a:r>
          </a:p>
          <a:p>
            <a:pPr algn="just">
              <a:buNone/>
            </a:pPr>
            <a:endParaRPr lang="mn-MN" sz="3500" dirty="0" smtClean="0">
              <a:latin typeface="Arial" pitchFamily="34" charset="0"/>
              <a:cs typeface="Arial" pitchFamily="34" charset="0"/>
            </a:endParaRPr>
          </a:p>
          <a:p>
            <a:pPr>
              <a:buNone/>
            </a:pPr>
            <a:r>
              <a:rPr lang="mn-MN" sz="3500" dirty="0" smtClean="0">
                <a:solidFill>
                  <a:schemeClr val="accent4">
                    <a:lumMod val="50000"/>
                  </a:schemeClr>
                </a:solidFill>
                <a:latin typeface="Arial" pitchFamily="34" charset="0"/>
                <a:cs typeface="Arial" pitchFamily="34" charset="0"/>
              </a:rPr>
              <a:t>Ж</a:t>
            </a:r>
            <a:r>
              <a:rPr lang="mn-MN" dirty="0" smtClean="0">
                <a:solidFill>
                  <a:schemeClr val="accent4">
                    <a:lumMod val="50000"/>
                  </a:schemeClr>
                </a:solidFill>
                <a:latin typeface="Arial" pitchFamily="34" charset="0"/>
                <a:cs typeface="Arial" pitchFamily="34" charset="0"/>
              </a:rPr>
              <a:t>ишээ: </a:t>
            </a:r>
          </a:p>
          <a:p>
            <a:pPr algn="ctr">
              <a:buNone/>
            </a:pPr>
            <a:r>
              <a:rPr lang="mn-MN" dirty="0" smtClean="0">
                <a:solidFill>
                  <a:schemeClr val="accent4">
                    <a:lumMod val="50000"/>
                  </a:schemeClr>
                </a:solidFill>
                <a:latin typeface="Arial" pitchFamily="34" charset="0"/>
                <a:cs typeface="Arial" pitchFamily="34" charset="0"/>
              </a:rPr>
              <a:t>	МОНГОЛ УЛС, БНСУ</a:t>
            </a:r>
            <a:r>
              <a:rPr lang="en-US" dirty="0" smtClean="0">
                <a:solidFill>
                  <a:schemeClr val="accent4">
                    <a:lumMod val="50000"/>
                  </a:schemeClr>
                </a:solidFill>
                <a:latin typeface="Arial" pitchFamily="34" charset="0"/>
                <a:cs typeface="Arial" pitchFamily="34" charset="0"/>
              </a:rPr>
              <a:t>-</a:t>
            </a:r>
            <a:r>
              <a:rPr lang="mn-MN" dirty="0" smtClean="0">
                <a:solidFill>
                  <a:schemeClr val="accent4">
                    <a:lumMod val="50000"/>
                  </a:schemeClr>
                </a:solidFill>
                <a:latin typeface="Arial" pitchFamily="34" charset="0"/>
                <a:cs typeface="Arial" pitchFamily="34" charset="0"/>
              </a:rPr>
              <a:t>ЫН АРХИВЫН БАЙГУУЛЛАГЫН ХООРОНД ХАМТРАН АЖИЛЛАХ ГЭРЭЭ</a:t>
            </a:r>
          </a:p>
          <a:p>
            <a:pPr algn="ctr">
              <a:buNone/>
            </a:pPr>
            <a:r>
              <a:rPr lang="en-US" dirty="0" smtClean="0">
                <a:latin typeface="Arial" pitchFamily="34" charset="0"/>
                <a:cs typeface="Arial" pitchFamily="34" charset="0"/>
              </a:rPr>
              <a:t>		</a:t>
            </a:r>
          </a:p>
          <a:p>
            <a:pPr algn="ctr">
              <a:buNone/>
            </a:pPr>
            <a:endParaRPr lang="en-US" sz="2800" dirty="0" smtClean="0">
              <a:latin typeface="Arial" pitchFamily="34" charset="0"/>
              <a:cs typeface="Arial" pitchFamily="34" charset="0"/>
            </a:endParaRPr>
          </a:p>
          <a:p>
            <a:pPr>
              <a:buNone/>
            </a:pP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cstate="print"/>
          <a:srcRect/>
          <a:stretch>
            <a:fillRect/>
          </a:stretch>
        </p:blipFill>
        <p:spPr bwMode="auto">
          <a:xfrm>
            <a:off x="685800" y="304800"/>
            <a:ext cx="5816665" cy="83820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81000"/>
            <a:ext cx="6414516" cy="8356600"/>
          </a:xfrm>
        </p:spPr>
        <p:txBody>
          <a:bodyPr anchor="ctr">
            <a:normAutofit fontScale="90000"/>
          </a:bodyPr>
          <a:lstStyle/>
          <a:p>
            <a:pPr lvl="1" algn="ctr">
              <a:buFont typeface="Wingdings" pitchFamily="2" charset="2"/>
              <a:buChar char="v"/>
            </a:pPr>
            <a:r>
              <a:rPr lang="mn-MN" dirty="0" smtClean="0">
                <a:latin typeface="Arial" pitchFamily="34" charset="0"/>
                <a:cs typeface="Arial" pitchFamily="34" charset="0"/>
              </a:rPr>
              <a:t>	</a:t>
            </a:r>
            <a:br>
              <a:rPr lang="mn-MN" dirty="0" smtClean="0">
                <a:latin typeface="Arial" pitchFamily="34" charset="0"/>
                <a:cs typeface="Arial" pitchFamily="34" charset="0"/>
              </a:rPr>
            </a:br>
            <a:r>
              <a:rPr lang="mn-MN" dirty="0">
                <a:latin typeface="Arial" pitchFamily="34" charset="0"/>
                <a:cs typeface="Arial" pitchFamily="34" charset="0"/>
              </a:rPr>
              <a:t/>
            </a:r>
            <a:br>
              <a:rPr lang="mn-MN" dirty="0">
                <a:latin typeface="Arial" pitchFamily="34" charset="0"/>
                <a:cs typeface="Arial" pitchFamily="34" charset="0"/>
              </a:rPr>
            </a:br>
            <a:r>
              <a:rPr lang="mn-MN" dirty="0" smtClean="0">
                <a:latin typeface="Arial" pitchFamily="34" charset="0"/>
                <a:cs typeface="Arial" pitchFamily="34" charset="0"/>
              </a:rPr>
              <a:t/>
            </a:r>
            <a:br>
              <a:rPr lang="mn-MN" dirty="0" smtClean="0">
                <a:latin typeface="Arial" pitchFamily="34" charset="0"/>
                <a:cs typeface="Arial" pitchFamily="34" charset="0"/>
              </a:rPr>
            </a:br>
            <a:r>
              <a:rPr lang="mn-MN" dirty="0">
                <a:latin typeface="Arial" pitchFamily="34" charset="0"/>
                <a:cs typeface="Arial" pitchFamily="34" charset="0"/>
              </a:rPr>
              <a:t/>
            </a:r>
            <a:br>
              <a:rPr lang="mn-MN" dirty="0">
                <a:latin typeface="Arial" pitchFamily="34" charset="0"/>
                <a:cs typeface="Arial" pitchFamily="34" charset="0"/>
              </a:rPr>
            </a:br>
            <a:r>
              <a:rPr lang="mn-MN" dirty="0" smtClean="0">
                <a:latin typeface="Arial" pitchFamily="34" charset="0"/>
                <a:cs typeface="Arial" pitchFamily="34" charset="0"/>
              </a:rPr>
              <a:t/>
            </a:r>
            <a:br>
              <a:rPr lang="mn-MN" dirty="0" smtClean="0">
                <a:latin typeface="Arial" pitchFamily="34" charset="0"/>
                <a:cs typeface="Arial" pitchFamily="34" charset="0"/>
              </a:rPr>
            </a:br>
            <a:r>
              <a:rPr lang="mn-MN" dirty="0">
                <a:latin typeface="Arial" pitchFamily="34" charset="0"/>
                <a:cs typeface="Arial" pitchFamily="34" charset="0"/>
              </a:rPr>
              <a:t/>
            </a:r>
            <a:br>
              <a:rPr lang="mn-MN" dirty="0">
                <a:latin typeface="Arial" pitchFamily="34" charset="0"/>
                <a:cs typeface="Arial" pitchFamily="34" charset="0"/>
              </a:rPr>
            </a:br>
            <a:r>
              <a:rPr lang="mn-MN" dirty="0" smtClean="0">
                <a:latin typeface="Arial" pitchFamily="34" charset="0"/>
                <a:cs typeface="Arial" pitchFamily="34" charset="0"/>
              </a:rPr>
              <a:t/>
            </a:r>
            <a:br>
              <a:rPr lang="mn-MN" dirty="0" smtClean="0">
                <a:latin typeface="Arial" pitchFamily="34" charset="0"/>
                <a:cs typeface="Arial" pitchFamily="34" charset="0"/>
              </a:rPr>
            </a:br>
            <a:r>
              <a:rPr lang="mn-MN" sz="4400"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Баримт бичгийн огноо</a:t>
            </a:r>
            <a:br>
              <a:rPr lang="mn-MN" sz="4400"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br>
            <a:r>
              <a:rPr lang="mn-MN" sz="4400" u="sng" dirty="0" smtClean="0">
                <a:solidFill>
                  <a:srgbClr val="FF0000"/>
                </a:solidFill>
                <a:latin typeface="Arial" pitchFamily="34" charset="0"/>
                <a:cs typeface="Arial" pitchFamily="34" charset="0"/>
              </a:rPr>
              <a:t>/</a:t>
            </a:r>
            <a:r>
              <a:rPr lang="mn-MN" sz="3100" u="sng" dirty="0" smtClean="0">
                <a:solidFill>
                  <a:srgbClr val="FF0000"/>
                </a:solidFill>
                <a:latin typeface="Arial" pitchFamily="34" charset="0"/>
                <a:cs typeface="Arial" pitchFamily="34" charset="0"/>
              </a:rPr>
              <a:t>Бүрдлийн код-07/</a:t>
            </a:r>
            <a:r>
              <a:rPr lang="mn-MN" sz="3100" dirty="0" smtClean="0">
                <a:solidFill>
                  <a:srgbClr val="FF0000"/>
                </a:solidFill>
                <a:latin typeface="Arial" pitchFamily="34" charset="0"/>
                <a:cs typeface="Arial" pitchFamily="34" charset="0"/>
              </a:rPr>
              <a:t/>
            </a:r>
            <a:br>
              <a:rPr lang="mn-MN" sz="3100" dirty="0" smtClean="0">
                <a:solidFill>
                  <a:srgbClr val="FF0000"/>
                </a:solidFill>
                <a:latin typeface="Arial" pitchFamily="34" charset="0"/>
                <a:cs typeface="Arial" pitchFamily="34" charset="0"/>
              </a:rPr>
            </a:br>
            <a:r>
              <a:rPr lang="mn-MN" dirty="0" smtClean="0">
                <a:latin typeface="Arial" pitchFamily="34" charset="0"/>
                <a:cs typeface="Arial" pitchFamily="34" charset="0"/>
              </a:rPr>
              <a:t/>
            </a:r>
            <a:br>
              <a:rPr lang="mn-MN" dirty="0" smtClean="0">
                <a:latin typeface="Arial" pitchFamily="34" charset="0"/>
                <a:cs typeface="Arial" pitchFamily="34" charset="0"/>
              </a:rPr>
            </a:br>
            <a:r>
              <a:rPr lang="mn-MN" dirty="0" smtClean="0">
                <a:latin typeface="Arial" pitchFamily="34" charset="0"/>
                <a:cs typeface="Arial" pitchFamily="34" charset="0"/>
              </a:rPr>
              <a:t/>
            </a:r>
            <a:br>
              <a:rPr lang="mn-MN" dirty="0" smtClean="0">
                <a:latin typeface="Arial" pitchFamily="34" charset="0"/>
                <a:cs typeface="Arial" pitchFamily="34" charset="0"/>
              </a:rPr>
            </a:br>
            <a:r>
              <a:rPr lang="mn-MN" sz="3100" dirty="0" smtClean="0">
                <a:effectLst>
                  <a:outerShdw blurRad="38100" dist="38100" dir="2700000" algn="tl">
                    <a:srgbClr val="000000">
                      <a:alpha val="43137"/>
                    </a:srgbClr>
                  </a:outerShdw>
                </a:effectLst>
                <a:latin typeface="Arial" pitchFamily="34" charset="0"/>
                <a:cs typeface="Arial" pitchFamily="34" charset="0"/>
              </a:rPr>
              <a:t>Захирамжлалын баримт бичигт</a:t>
            </a:r>
            <a:r>
              <a:rPr lang="mn-MN" sz="3100" dirty="0" smtClean="0">
                <a:effectLst>
                  <a:outerShdw blurRad="38100" dist="38100" dir="2700000" algn="tl">
                    <a:srgbClr val="000000">
                      <a:alpha val="43137"/>
                    </a:srgbClr>
                  </a:outerShdw>
                </a:effectLst>
                <a:latin typeface="+mj-lt"/>
                <a:cs typeface="Arial" pitchFamily="34" charset="0"/>
              </a:rPr>
              <a:t>:</a:t>
            </a:r>
            <a:r>
              <a:rPr lang="mn-MN" sz="3100" dirty="0">
                <a:effectLst>
                  <a:outerShdw blurRad="38100" dist="38100" dir="2700000" algn="tl">
                    <a:srgbClr val="000000">
                      <a:alpha val="43137"/>
                    </a:srgbClr>
                  </a:outerShdw>
                </a:effectLst>
                <a:latin typeface="+mj-lt"/>
                <a:cs typeface="Arial" pitchFamily="34" charset="0"/>
              </a:rPr>
              <a:t/>
            </a:r>
            <a:br>
              <a:rPr lang="mn-MN" sz="3100" dirty="0">
                <a:effectLst>
                  <a:outerShdw blurRad="38100" dist="38100" dir="2700000" algn="tl">
                    <a:srgbClr val="000000">
                      <a:alpha val="43137"/>
                    </a:srgbClr>
                  </a:outerShdw>
                </a:effectLst>
                <a:latin typeface="+mj-lt"/>
                <a:cs typeface="Arial" pitchFamily="34" charset="0"/>
              </a:rPr>
            </a:br>
            <a:r>
              <a:rPr lang="mn-MN" sz="3100" i="1" dirty="0" smtClean="0">
                <a:solidFill>
                  <a:schemeClr val="accent4">
                    <a:lumMod val="75000"/>
                  </a:schemeClr>
                </a:solidFill>
                <a:latin typeface="Arial" pitchFamily="34" charset="0"/>
                <a:cs typeface="Arial" pitchFamily="34" charset="0"/>
              </a:rPr>
              <a:t> </a:t>
            </a:r>
            <a:r>
              <a:rPr lang="mn-MN" sz="3100" b="1" i="1" dirty="0" smtClean="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t>2010 оны 03 сарын 25 өдөр</a:t>
            </a:r>
            <a:r>
              <a:rPr lang="mn-MN" sz="3100" b="1" i="1" dirty="0" smtClean="0">
                <a:solidFill>
                  <a:schemeClr val="accent4">
                    <a:lumMod val="75000"/>
                  </a:schemeClr>
                </a:solidFill>
                <a:effectLst>
                  <a:outerShdw blurRad="38100" dist="38100" dir="2700000" algn="tl">
                    <a:srgbClr val="000000">
                      <a:alpha val="43137"/>
                    </a:srgbClr>
                  </a:outerShdw>
                </a:effectLst>
                <a:latin typeface="+mj-lt"/>
                <a:cs typeface="Arial" pitchFamily="34" charset="0"/>
              </a:rPr>
              <a:t/>
            </a:r>
            <a:br>
              <a:rPr lang="mn-MN" sz="3100" b="1" i="1" dirty="0" smtClean="0">
                <a:solidFill>
                  <a:schemeClr val="accent4">
                    <a:lumMod val="75000"/>
                  </a:schemeClr>
                </a:solidFill>
                <a:effectLst>
                  <a:outerShdw blurRad="38100" dist="38100" dir="2700000" algn="tl">
                    <a:srgbClr val="000000">
                      <a:alpha val="43137"/>
                    </a:srgbClr>
                  </a:outerShdw>
                </a:effectLst>
                <a:latin typeface="+mj-lt"/>
                <a:cs typeface="Arial" pitchFamily="34" charset="0"/>
              </a:rPr>
            </a:br>
            <a:r>
              <a:rPr lang="mn-MN" sz="3100" b="1" dirty="0" smtClean="0">
                <a:latin typeface="+mj-lt"/>
                <a:cs typeface="Arial" pitchFamily="34" charset="0"/>
              </a:rPr>
              <a:t/>
            </a:r>
            <a:br>
              <a:rPr lang="mn-MN" sz="3100" b="1" dirty="0" smtClean="0">
                <a:latin typeface="+mj-lt"/>
                <a:cs typeface="Arial" pitchFamily="34" charset="0"/>
              </a:rPr>
            </a:br>
            <a:r>
              <a:rPr lang="mn-MN" sz="3100" dirty="0" smtClean="0">
                <a:effectLst>
                  <a:outerShdw blurRad="38100" dist="38100" dir="2700000" algn="tl">
                    <a:srgbClr val="000000">
                      <a:alpha val="43137"/>
                    </a:srgbClr>
                  </a:outerShdw>
                </a:effectLst>
                <a:latin typeface="Arial" pitchFamily="34" charset="0"/>
                <a:cs typeface="Arial" pitchFamily="34" charset="0"/>
              </a:rPr>
              <a:t>Гэрээ, санхүү, хяналт шалгалтын  холбогдолтой баримт бичигт:</a:t>
            </a:r>
            <a:br>
              <a:rPr lang="mn-MN" sz="3100" dirty="0" smtClean="0">
                <a:effectLst>
                  <a:outerShdw blurRad="38100" dist="38100" dir="2700000" algn="tl">
                    <a:srgbClr val="000000">
                      <a:alpha val="43137"/>
                    </a:srgbClr>
                  </a:outerShdw>
                </a:effectLst>
                <a:latin typeface="Arial" pitchFamily="34" charset="0"/>
                <a:cs typeface="Arial" pitchFamily="34" charset="0"/>
              </a:rPr>
            </a:br>
            <a:r>
              <a:rPr lang="mn-MN" sz="3100" dirty="0" smtClean="0">
                <a:solidFill>
                  <a:schemeClr val="accent4">
                    <a:lumMod val="75000"/>
                  </a:schemeClr>
                </a:solidFill>
                <a:latin typeface="Arial" pitchFamily="34" charset="0"/>
                <a:cs typeface="Arial" pitchFamily="34" charset="0"/>
              </a:rPr>
              <a:t> </a:t>
            </a:r>
            <a:r>
              <a:rPr lang="mn-MN" sz="3100" b="1" dirty="0" smtClean="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t>2010 оны 03 дугаар сарын 25</a:t>
            </a:r>
            <a:r>
              <a:rPr lang="mn-MN" sz="3100" dirty="0" smtClean="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t> </a:t>
            </a:r>
            <a:br>
              <a:rPr lang="mn-MN" sz="3100" dirty="0" smtClean="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br>
            <a:r>
              <a:rPr lang="mn-MN" sz="3100" b="1" dirty="0" smtClean="0">
                <a:latin typeface="Arial" pitchFamily="34" charset="0"/>
                <a:cs typeface="Arial" pitchFamily="34" charset="0"/>
              </a:rPr>
              <a:t/>
            </a:r>
            <a:br>
              <a:rPr lang="mn-MN" sz="3100" b="1" dirty="0" smtClean="0">
                <a:latin typeface="Arial" pitchFamily="34" charset="0"/>
                <a:cs typeface="Arial" pitchFamily="34" charset="0"/>
              </a:rPr>
            </a:br>
            <a:r>
              <a:rPr lang="mn-MN" sz="3100" dirty="0" smtClean="0">
                <a:effectLst>
                  <a:outerShdw blurRad="38100" dist="38100" dir="2700000" algn="tl">
                    <a:srgbClr val="000000">
                      <a:alpha val="43137"/>
                    </a:srgbClr>
                  </a:outerShdw>
                </a:effectLst>
                <a:latin typeface="Arial" pitchFamily="34" charset="0"/>
                <a:cs typeface="Arial" pitchFamily="34" charset="0"/>
              </a:rPr>
              <a:t>Албан бичгийн огноог он, сар, өдөр гэсэн дарааллаар дараах байдлаар гараар бичнэ.</a:t>
            </a:r>
            <a:br>
              <a:rPr lang="mn-MN" sz="3100" dirty="0" smtClean="0">
                <a:effectLst>
                  <a:outerShdw blurRad="38100" dist="38100" dir="2700000" algn="tl">
                    <a:srgbClr val="000000">
                      <a:alpha val="43137"/>
                    </a:srgbClr>
                  </a:outerShdw>
                </a:effectLst>
                <a:latin typeface="Arial" pitchFamily="34" charset="0"/>
                <a:cs typeface="Arial" pitchFamily="34" charset="0"/>
              </a:rPr>
            </a:br>
            <a:r>
              <a:rPr lang="mn-MN" sz="3100" b="1" i="1" dirty="0" smtClean="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t>2010.03.05</a:t>
            </a:r>
            <a:r>
              <a:rPr lang="mn-MN" sz="2700" b="1" i="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mn-MN" sz="2700" b="1" i="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br>
            <a:r>
              <a:rPr lang="mn-MN" sz="2700" b="1" i="1" dirty="0">
                <a:solidFill>
                  <a:srgbClr val="0070C0"/>
                </a:solidFill>
                <a:effectLst>
                  <a:outerShdw blurRad="38100" dist="38100" dir="2700000" algn="tl">
                    <a:srgbClr val="000000">
                      <a:alpha val="43137"/>
                    </a:srgbClr>
                  </a:outerShdw>
                </a:effectLst>
                <a:latin typeface="Arial" pitchFamily="34" charset="0"/>
                <a:cs typeface="Arial" pitchFamily="34" charset="0"/>
              </a:rPr>
              <a:t/>
            </a:r>
            <a:br>
              <a:rPr lang="mn-MN" sz="2700" b="1" i="1" dirty="0">
                <a:solidFill>
                  <a:srgbClr val="0070C0"/>
                </a:solidFill>
                <a:effectLst>
                  <a:outerShdw blurRad="38100" dist="38100" dir="2700000" algn="tl">
                    <a:srgbClr val="000000">
                      <a:alpha val="43137"/>
                    </a:srgbClr>
                  </a:outerShdw>
                </a:effectLst>
                <a:latin typeface="Arial" pitchFamily="34" charset="0"/>
                <a:cs typeface="Arial" pitchFamily="34" charset="0"/>
              </a:rPr>
            </a:br>
            <a:r>
              <a:rPr lang="mn-MN" sz="2700" b="1" dirty="0" smtClean="0">
                <a:latin typeface="Arial" pitchFamily="34" charset="0"/>
                <a:cs typeface="Arial" pitchFamily="34" charset="0"/>
              </a:rPr>
              <a:t>1-9 ХҮРТЭЛ ТООГ 2 ОРОНТОЙ ТООГООР БИЧНЭ</a:t>
            </a:r>
            <a:r>
              <a:rPr lang="mn-MN" sz="2700" b="1" dirty="0" smtClean="0">
                <a:latin typeface="+mj-lt"/>
                <a:cs typeface="Arial" pitchFamily="34" charset="0"/>
              </a:rPr>
              <a:t>.</a:t>
            </a:r>
            <a:r>
              <a:rPr lang="mn-MN" sz="2700" dirty="0" smtClean="0">
                <a:latin typeface="+mj-lt"/>
                <a:cs typeface="Arial" pitchFamily="34" charset="0"/>
              </a:rPr>
              <a:t/>
            </a:r>
            <a:br>
              <a:rPr lang="mn-MN" sz="2700" dirty="0" smtClean="0">
                <a:latin typeface="+mj-lt"/>
                <a:cs typeface="Arial" pitchFamily="34" charset="0"/>
              </a:rPr>
            </a:br>
            <a:r>
              <a:rPr lang="en-US" sz="2700" dirty="0" smtClean="0">
                <a:latin typeface="+mj-lt"/>
                <a:cs typeface="Arial" pitchFamily="34" charset="0"/>
              </a:rPr>
              <a:t/>
            </a:r>
            <a:br>
              <a:rPr lang="en-US" sz="2700" dirty="0" smtClean="0">
                <a:latin typeface="+mj-lt"/>
                <a:cs typeface="Arial" pitchFamily="34" charset="0"/>
              </a:rPr>
            </a:br>
            <a:r>
              <a:rPr lang="mn-MN" sz="2700" dirty="0" smtClean="0">
                <a:latin typeface="+mj-lt"/>
                <a:cs typeface="Arial" pitchFamily="34" charset="0"/>
              </a:rPr>
              <a:t/>
            </a:r>
            <a:br>
              <a:rPr lang="mn-MN" sz="2700" dirty="0" smtClean="0">
                <a:latin typeface="+mj-lt"/>
                <a:cs typeface="Arial" pitchFamily="34" charset="0"/>
              </a:rPr>
            </a:br>
            <a:r>
              <a:rPr lang="en-US" sz="2700" dirty="0" smtClean="0">
                <a:latin typeface="+mj-lt"/>
                <a:cs typeface="Arial" pitchFamily="34" charset="0"/>
              </a:rPr>
              <a:t/>
            </a:r>
            <a:br>
              <a:rPr lang="en-US" sz="2700" dirty="0" smtClean="0">
                <a:latin typeface="+mj-lt"/>
                <a:cs typeface="Arial" pitchFamily="34" charset="0"/>
              </a:rPr>
            </a:br>
            <a:r>
              <a:rPr lang="mn-MN" sz="2700" dirty="0" smtClean="0">
                <a:latin typeface="Arial" pitchFamily="34" charset="0"/>
                <a:cs typeface="Arial" pitchFamily="34" charset="0"/>
              </a:rPr>
              <a:t/>
            </a:r>
            <a:br>
              <a:rPr lang="mn-MN" sz="2700" dirty="0" smtClean="0">
                <a:latin typeface="Arial" pitchFamily="34" charset="0"/>
                <a:cs typeface="Arial" pitchFamily="34" charset="0"/>
              </a:rPr>
            </a:br>
            <a:endParaRPr lang="en-US" sz="2700" dirty="0"/>
          </a:p>
        </p:txBody>
      </p:sp>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06" y="366184"/>
            <a:ext cx="5623560" cy="1157816"/>
          </a:xfrm>
        </p:spPr>
        <p:txBody>
          <a:bodyPr>
            <a:normAutofit/>
          </a:bodyPr>
          <a:lstStyle/>
          <a:p>
            <a:pPr algn="ctr"/>
            <a:r>
              <a:rPr lang="mn-MN" sz="2000" b="1" dirty="0" smtClean="0">
                <a:latin typeface="Arial" pitchFamily="34" charset="0"/>
                <a:cs typeface="Arial" pitchFamily="34" charset="0"/>
              </a:rPr>
              <a:t>ТӨРИЙН АЛБАН ХЭРЭГ ХӨТЛӨЛТИЙН ҮЙЛ АЖИЛЛАГААНД МӨРДӨЖ АЖИЛЛАХ ЭРХ ЗҮЙН БАРИМТ БИЧГҮҮД</a:t>
            </a:r>
            <a:endParaRPr lang="en-US" sz="2000" b="1" dirty="0">
              <a:latin typeface="Arial" pitchFamily="34" charset="0"/>
              <a:cs typeface="Arial" pitchFamily="34" charset="0"/>
            </a:endParaRPr>
          </a:p>
        </p:txBody>
      </p:sp>
      <p:sp>
        <p:nvSpPr>
          <p:cNvPr id="3" name="Vertical Text Placeholder 2"/>
          <p:cNvSpPr>
            <a:spLocks noGrp="1"/>
          </p:cNvSpPr>
          <p:nvPr>
            <p:ph type="body" orient="vert" idx="1"/>
          </p:nvPr>
        </p:nvSpPr>
        <p:spPr>
          <a:xfrm>
            <a:off x="742950" y="1727200"/>
            <a:ext cx="5957316" cy="6807200"/>
          </a:xfrm>
        </p:spPr>
        <p:txBody>
          <a:bodyPr vert="horz">
            <a:noAutofit/>
          </a:bodyPr>
          <a:lstStyle/>
          <a:p>
            <a:pPr algn="just"/>
            <a:r>
              <a:rPr lang="mn-MN" sz="2000" dirty="0" smtClean="0">
                <a:latin typeface="Arial" pitchFamily="34" charset="0"/>
                <a:cs typeface="Arial" pitchFamily="34" charset="0"/>
              </a:rPr>
              <a:t>Архивын тухай хууль. 1998.01.02</a:t>
            </a:r>
          </a:p>
          <a:p>
            <a:pPr algn="just"/>
            <a:endParaRPr lang="en-US" sz="2000" dirty="0" smtClean="0">
              <a:latin typeface="Arial" pitchFamily="34" charset="0"/>
              <a:cs typeface="Arial" pitchFamily="34" charset="0"/>
            </a:endParaRPr>
          </a:p>
          <a:p>
            <a:pPr algn="just"/>
            <a:r>
              <a:rPr lang="mn-MN" sz="2000" dirty="0" smtClean="0">
                <a:latin typeface="Arial" pitchFamily="34" charset="0"/>
                <a:cs typeface="Arial" pitchFamily="34" charset="0"/>
              </a:rPr>
              <a:t>Төрийн албан ёсны хэлний тухай хууль. </a:t>
            </a:r>
            <a:r>
              <a:rPr lang="en-US" sz="2000" dirty="0" smtClean="0">
                <a:latin typeface="Arial" pitchFamily="34" charset="0"/>
                <a:cs typeface="Arial" pitchFamily="34" charset="0"/>
              </a:rPr>
              <a:t>2003</a:t>
            </a:r>
            <a:endParaRPr lang="mn-MN" sz="2000" dirty="0" smtClean="0">
              <a:latin typeface="Arial" pitchFamily="34" charset="0"/>
              <a:cs typeface="Arial" pitchFamily="34" charset="0"/>
            </a:endParaRPr>
          </a:p>
          <a:p>
            <a:pPr algn="just"/>
            <a:endParaRPr lang="mn-MN" sz="2000" dirty="0" smtClean="0">
              <a:latin typeface="Arial" pitchFamily="34" charset="0"/>
              <a:cs typeface="Arial" pitchFamily="34" charset="0"/>
            </a:endParaRPr>
          </a:p>
          <a:p>
            <a:pPr algn="just"/>
            <a:r>
              <a:rPr lang="mn-MN" sz="2000" dirty="0" smtClean="0">
                <a:latin typeface="Arial" pitchFamily="34" charset="0"/>
                <a:cs typeface="Arial" pitchFamily="34" charset="0"/>
              </a:rPr>
              <a:t>Засгийн газрын 1999 оны 164 тогтоолоор батлагдсан “Архив, албан хэрэг хөтлөлтийн улсын хяналтын дүрэм”</a:t>
            </a:r>
          </a:p>
          <a:p>
            <a:pPr algn="just"/>
            <a:endParaRPr lang="mn-MN" sz="2000" dirty="0" smtClean="0">
              <a:latin typeface="Arial" pitchFamily="34" charset="0"/>
              <a:cs typeface="Arial" pitchFamily="34" charset="0"/>
            </a:endParaRPr>
          </a:p>
          <a:p>
            <a:pPr algn="just">
              <a:lnSpc>
                <a:spcPct val="80000"/>
              </a:lnSpc>
            </a:pPr>
            <a:r>
              <a:rPr lang="mn-MN" sz="2000" dirty="0" smtClean="0">
                <a:latin typeface="Arial" pitchFamily="34" charset="0"/>
                <a:cs typeface="Arial" pitchFamily="34" charset="0"/>
              </a:rPr>
              <a:t>Засгийн газрын </a:t>
            </a:r>
            <a:r>
              <a:rPr lang="en-US" sz="2000" dirty="0" smtClean="0">
                <a:latin typeface="Arial" pitchFamily="34" charset="0"/>
                <a:cs typeface="Arial" pitchFamily="34" charset="0"/>
              </a:rPr>
              <a:t>2001</a:t>
            </a:r>
            <a:r>
              <a:rPr lang="mn-MN" sz="2000" dirty="0" smtClean="0">
                <a:latin typeface="Arial" pitchFamily="34" charset="0"/>
                <a:cs typeface="Arial" pitchFamily="34" charset="0"/>
              </a:rPr>
              <a:t> оны</a:t>
            </a:r>
            <a:r>
              <a:rPr lang="en-US" sz="2000" dirty="0" smtClean="0">
                <a:latin typeface="Arial" pitchFamily="34" charset="0"/>
                <a:cs typeface="Arial" pitchFamily="34" charset="0"/>
              </a:rPr>
              <a:t> 41 </a:t>
            </a:r>
            <a:r>
              <a:rPr lang="mn-MN" sz="2000" dirty="0" smtClean="0">
                <a:latin typeface="Arial" pitchFamily="34" charset="0"/>
                <a:cs typeface="Arial" pitchFamily="34" charset="0"/>
              </a:rPr>
              <a:t>дүгээр тогтоолоор батлагдсан “Тамга, тэмдэг, баталгааны тэмдэг, хэвлэмэл хуудас хийлгэх, хэрэглэх заавар”</a:t>
            </a:r>
          </a:p>
          <a:p>
            <a:pPr algn="just">
              <a:lnSpc>
                <a:spcPct val="80000"/>
              </a:lnSpc>
            </a:pPr>
            <a:endParaRPr lang="mn-MN" sz="2000" dirty="0" smtClean="0">
              <a:latin typeface="Arial" pitchFamily="34" charset="0"/>
              <a:cs typeface="Arial" pitchFamily="34" charset="0"/>
            </a:endParaRPr>
          </a:p>
          <a:p>
            <a:pPr algn="just">
              <a:lnSpc>
                <a:spcPct val="80000"/>
              </a:lnSpc>
            </a:pPr>
            <a:r>
              <a:rPr lang="mn-MN" sz="2000" dirty="0" smtClean="0">
                <a:latin typeface="Arial" pitchFamily="34" charset="0"/>
                <a:cs typeface="Arial" pitchFamily="34" charset="0"/>
              </a:rPr>
              <a:t>Баримт бичгийн стандартын эмхэтгэл” 20</a:t>
            </a:r>
            <a:r>
              <a:rPr lang="en-US" sz="2000" dirty="0" smtClean="0">
                <a:latin typeface="Arial" pitchFamily="34" charset="0"/>
                <a:cs typeface="Arial" pitchFamily="34" charset="0"/>
              </a:rPr>
              <a:t>11</a:t>
            </a:r>
            <a:endParaRPr lang="mn-MN" sz="2000" dirty="0" smtClean="0">
              <a:latin typeface="Arial" pitchFamily="34" charset="0"/>
              <a:cs typeface="Arial" pitchFamily="34" charset="0"/>
            </a:endParaRPr>
          </a:p>
          <a:p>
            <a:pPr algn="just">
              <a:lnSpc>
                <a:spcPct val="80000"/>
              </a:lnSpc>
            </a:pPr>
            <a:endParaRPr lang="mn-MN" sz="2000" dirty="0" smtClean="0">
              <a:latin typeface="Arial" pitchFamily="34" charset="0"/>
              <a:cs typeface="Arial" pitchFamily="34" charset="0"/>
            </a:endParaRPr>
          </a:p>
          <a:p>
            <a:pPr algn="just">
              <a:lnSpc>
                <a:spcPct val="80000"/>
              </a:lnSpc>
            </a:pPr>
            <a:r>
              <a:rPr lang="mn-MN" sz="2000" dirty="0" smtClean="0">
                <a:latin typeface="Arial" pitchFamily="34" charset="0"/>
                <a:cs typeface="Arial" pitchFamily="34" charset="0"/>
              </a:rPr>
              <a:t>“Архив, албан хэрэг хөтлөлт хариуцсан ажилтны хөдөлмөрийн норм норматив” 2003</a:t>
            </a:r>
          </a:p>
          <a:p>
            <a:pPr algn="just">
              <a:lnSpc>
                <a:spcPct val="80000"/>
              </a:lnSpc>
            </a:pPr>
            <a:endParaRPr lang="mn-MN" sz="2000" dirty="0" smtClean="0">
              <a:latin typeface="Arial" pitchFamily="34" charset="0"/>
              <a:cs typeface="Arial" pitchFamily="34" charset="0"/>
            </a:endParaRPr>
          </a:p>
          <a:p>
            <a:pPr algn="just">
              <a:lnSpc>
                <a:spcPct val="80000"/>
              </a:lnSpc>
            </a:pPr>
            <a:endParaRPr lang="mn-MN" sz="2000" dirty="0" smtClean="0">
              <a:latin typeface="Arial" pitchFamily="34" charset="0"/>
              <a:cs typeface="Arial" pitchFamily="34" charset="0"/>
            </a:endParaRPr>
          </a:p>
          <a:p>
            <a:pPr>
              <a:lnSpc>
                <a:spcPct val="80000"/>
              </a:lnSpc>
              <a:buNone/>
            </a:pPr>
            <a:r>
              <a:rPr lang="en-US" sz="2000" dirty="0" smtClean="0">
                <a:latin typeface="Arial" pitchFamily="34" charset="0"/>
                <a:cs typeface="Arial" pitchFamily="34" charset="0"/>
              </a:rPr>
              <a:t> </a:t>
            </a:r>
          </a:p>
          <a:p>
            <a:endParaRPr lang="en-US" sz="20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06" y="366184"/>
            <a:ext cx="5623560" cy="1056216"/>
          </a:xfrm>
        </p:spPr>
        <p:txBody>
          <a:bodyPr>
            <a:normAutofit/>
          </a:bodyPr>
          <a:lstStyle/>
          <a:p>
            <a:pPr algn="ctr"/>
            <a:r>
              <a:rPr lang="mn-MN" sz="3200" b="1" dirty="0" smtClean="0">
                <a:latin typeface="Arial" pitchFamily="34" charset="0"/>
                <a:cs typeface="Arial" pitchFamily="34" charset="0"/>
              </a:rPr>
              <a:t>ХАРИЛЦАГЧИЙН НЭР, ХАЯГ</a:t>
            </a:r>
            <a:br>
              <a:rPr lang="mn-MN" sz="3200" b="1" dirty="0" smtClean="0">
                <a:latin typeface="Arial" pitchFamily="34" charset="0"/>
                <a:cs typeface="Arial" pitchFamily="34" charset="0"/>
              </a:rPr>
            </a:br>
            <a:r>
              <a:rPr lang="mn-MN" sz="2700" b="1" u="sng" dirty="0" smtClean="0">
                <a:solidFill>
                  <a:srgbClr val="FF0000"/>
                </a:solidFill>
                <a:effectLst/>
                <a:latin typeface="Arial" pitchFamily="34" charset="0"/>
                <a:cs typeface="Arial" pitchFamily="34" charset="0"/>
              </a:rPr>
              <a:t>/</a:t>
            </a:r>
            <a:r>
              <a:rPr lang="mn-MN" sz="2700" u="sng" dirty="0" smtClean="0">
                <a:solidFill>
                  <a:srgbClr val="FF0000"/>
                </a:solidFill>
                <a:effectLst/>
                <a:latin typeface="Arial" pitchFamily="34" charset="0"/>
                <a:cs typeface="Arial" pitchFamily="34" charset="0"/>
              </a:rPr>
              <a:t>Бүрдлийн код-12/</a:t>
            </a:r>
            <a:endParaRPr lang="en-US" sz="3200" b="1" u="sng" dirty="0">
              <a:solidFill>
                <a:srgbClr val="FF0000"/>
              </a:solidFill>
              <a:effectLst/>
              <a:latin typeface="Arial" pitchFamily="34" charset="0"/>
              <a:cs typeface="Arial" pitchFamily="34" charset="0"/>
            </a:endParaRPr>
          </a:p>
        </p:txBody>
      </p:sp>
      <p:sp>
        <p:nvSpPr>
          <p:cNvPr id="3" name="Content Placeholder 2"/>
          <p:cNvSpPr>
            <a:spLocks noGrp="1"/>
          </p:cNvSpPr>
          <p:nvPr>
            <p:ph idx="1"/>
          </p:nvPr>
        </p:nvSpPr>
        <p:spPr>
          <a:xfrm>
            <a:off x="342900" y="1727200"/>
            <a:ext cx="6172200" cy="6705600"/>
          </a:xfrm>
        </p:spPr>
        <p:txBody>
          <a:bodyPr>
            <a:normAutofit/>
          </a:bodyPr>
          <a:lstStyle/>
          <a:p>
            <a:pPr algn="just"/>
            <a:r>
              <a:rPr lang="mn-MN" dirty="0" smtClean="0">
                <a:latin typeface="Arial" pitchFamily="34" charset="0"/>
                <a:cs typeface="Arial" pitchFamily="34" charset="0"/>
              </a:rPr>
              <a:t>Албан бичгийг байгууллага, түүний зохион байгуулалтын нэгж, албан тушаалтан болон хувь хүмүүсийн нэр дээр хаяглаж явуулна. </a:t>
            </a:r>
          </a:p>
          <a:p>
            <a:pPr algn="just"/>
            <a:r>
              <a:rPr lang="mn-MN" dirty="0" smtClean="0">
                <a:latin typeface="Arial" pitchFamily="34" charset="0"/>
                <a:cs typeface="Arial" pitchFamily="34" charset="0"/>
              </a:rPr>
              <a:t>Албан бичгийг байгууллагад хаяглахдаа түүний албан ёсны нэрийг бүтнээр бичнэ.</a:t>
            </a:r>
          </a:p>
          <a:p>
            <a:pPr algn="just"/>
            <a:r>
              <a:rPr lang="mn-MN" dirty="0" smtClean="0">
                <a:latin typeface="Arial" pitchFamily="34" charset="0"/>
                <a:cs typeface="Arial" pitchFamily="34" charset="0"/>
              </a:rPr>
              <a:t>Баримт бичигт 4</a:t>
            </a:r>
            <a:r>
              <a:rPr lang="en-US" dirty="0" smtClean="0">
                <a:latin typeface="Arial" pitchFamily="34" charset="0"/>
                <a:cs typeface="Arial" pitchFamily="34" charset="0"/>
              </a:rPr>
              <a:t>-</a:t>
            </a:r>
            <a:r>
              <a:rPr lang="mn-MN" dirty="0" smtClean="0">
                <a:latin typeface="Arial" pitchFamily="34" charset="0"/>
                <a:cs typeface="Arial" pitchFamily="34" charset="0"/>
              </a:rPr>
              <a:t>өөс илүүгүй хаяг байна. Хэрэв олон байгууллагад албан бичиг явуулах бол тэдгээрийн нэрсийн жагсаалтыг тусад нь үйлдэх бөгөөд баримт бичиг дээр зөвхөн тухайн харилцагчийн нэрийг бичнэ.  </a:t>
            </a: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457201" y="228600"/>
          <a:ext cx="6019800" cy="8305800"/>
        </p:xfrm>
        <a:graphic>
          <a:graphicData uri="http://schemas.openxmlformats.org/presentationml/2006/ole">
            <p:oleObj spid="_x0000_s36866" name="Acrobat Document" r:id="rId3" imgW="4972320" imgH="6682320" progId="AcroExch.Document.7">
              <p:embed/>
            </p:oleObj>
          </a:graphicData>
        </a:graphic>
      </p:graphicFrame>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ts\Desktop\Untitled-1.jpg"/>
          <p:cNvPicPr>
            <a:picLocks noChangeAspect="1" noChangeArrowheads="1"/>
          </p:cNvPicPr>
          <p:nvPr/>
        </p:nvPicPr>
        <p:blipFill>
          <a:blip r:embed="rId2" cstate="print"/>
          <a:srcRect/>
          <a:stretch>
            <a:fillRect/>
          </a:stretch>
        </p:blipFill>
        <p:spPr>
          <a:xfrm>
            <a:off x="762000" y="228600"/>
            <a:ext cx="5562600" cy="8229600"/>
          </a:xfrm>
          <a:prstGeom prst="rect">
            <a:avLst/>
          </a:prstGeom>
          <a:noFill/>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609600"/>
            <a:ext cx="5843016" cy="1524000"/>
          </a:xfrm>
        </p:spPr>
        <p:txBody>
          <a:bodyPr>
            <a:normAutofit fontScale="90000"/>
          </a:bodyPr>
          <a:lstStyle/>
          <a:p>
            <a:pPr algn="ctr"/>
            <a:r>
              <a:rPr lang="mn-MN" sz="2600" b="1" dirty="0" smtClean="0">
                <a:latin typeface="Arial" pitchFamily="34" charset="0"/>
                <a:cs typeface="Arial" pitchFamily="34" charset="0"/>
              </a:rPr>
              <a:t>БАТАЛСАН ТУХАЙ ТЭМДЭГЛЭЛ</a:t>
            </a:r>
            <a:br>
              <a:rPr lang="mn-MN" sz="2600" b="1" dirty="0" smtClean="0">
                <a:latin typeface="Arial" pitchFamily="34" charset="0"/>
                <a:cs typeface="Arial" pitchFamily="34" charset="0"/>
              </a:rPr>
            </a:br>
            <a:r>
              <a:rPr lang="mn-MN" sz="2600" b="1" dirty="0" smtClean="0">
                <a:latin typeface="Arial" pitchFamily="34" charset="0"/>
                <a:cs typeface="Arial" pitchFamily="34" charset="0"/>
              </a:rPr>
              <a:t/>
            </a:r>
            <a:br>
              <a:rPr lang="mn-MN" sz="2600" b="1" dirty="0" smtClean="0">
                <a:latin typeface="Arial" pitchFamily="34" charset="0"/>
                <a:cs typeface="Arial" pitchFamily="34" charset="0"/>
              </a:rPr>
            </a:br>
            <a:r>
              <a:rPr lang="mn-MN" sz="2200" b="1" u="sng" dirty="0" smtClean="0">
                <a:solidFill>
                  <a:srgbClr val="FF0000"/>
                </a:solidFill>
                <a:effectLst/>
                <a:latin typeface="Arial" pitchFamily="34" charset="0"/>
                <a:cs typeface="Arial" pitchFamily="34" charset="0"/>
              </a:rPr>
              <a:t>/</a:t>
            </a:r>
            <a:r>
              <a:rPr lang="mn-MN" sz="2200" u="sng" dirty="0" smtClean="0">
                <a:solidFill>
                  <a:srgbClr val="FF0000"/>
                </a:solidFill>
                <a:effectLst/>
                <a:latin typeface="Arial" pitchFamily="34" charset="0"/>
                <a:cs typeface="Arial" pitchFamily="34" charset="0"/>
              </a:rPr>
              <a:t>Бүрдлийн код -20/</a:t>
            </a:r>
            <a:r>
              <a:rPr lang="mn-MN" sz="2600" b="1" dirty="0" smtClean="0">
                <a:latin typeface="Arial" pitchFamily="34" charset="0"/>
                <a:cs typeface="Arial" pitchFamily="34" charset="0"/>
              </a:rPr>
              <a:t/>
            </a:r>
            <a:br>
              <a:rPr lang="mn-MN" sz="2600" b="1" dirty="0" smtClean="0">
                <a:latin typeface="Arial" pitchFamily="34" charset="0"/>
                <a:cs typeface="Arial" pitchFamily="34" charset="0"/>
              </a:rPr>
            </a:br>
            <a:endParaRPr lang="en-US" sz="2600" b="1" dirty="0">
              <a:latin typeface="Arial" pitchFamily="34" charset="0"/>
              <a:cs typeface="Arial" pitchFamily="34" charset="0"/>
            </a:endParaRPr>
          </a:p>
        </p:txBody>
      </p:sp>
      <p:sp>
        <p:nvSpPr>
          <p:cNvPr id="3" name="Content Placeholder 2"/>
          <p:cNvSpPr>
            <a:spLocks noGrp="1"/>
          </p:cNvSpPr>
          <p:nvPr>
            <p:ph idx="1"/>
          </p:nvPr>
        </p:nvSpPr>
        <p:spPr>
          <a:xfrm>
            <a:off x="285750" y="2032000"/>
            <a:ext cx="6414516" cy="6299200"/>
          </a:xfrm>
        </p:spPr>
        <p:txBody>
          <a:bodyPr>
            <a:normAutofit/>
          </a:bodyPr>
          <a:lstStyle/>
          <a:p>
            <a:pPr algn="just">
              <a:buNone/>
            </a:pPr>
            <a:r>
              <a:rPr lang="mn-MN" dirty="0" smtClean="0">
                <a:latin typeface="Arial" pitchFamily="34" charset="0"/>
                <a:cs typeface="Arial" pitchFamily="34" charset="0"/>
              </a:rPr>
              <a:t>		Баримт бичгийг албан тушаалтан баталж байгаа бол баталсан тухай тэмдэглэлийг баримт бичгийн эхний хуудасны баруун дээд өнцөгт том үсгээр бичнэ.</a:t>
            </a:r>
          </a:p>
          <a:p>
            <a:pPr algn="just">
              <a:buNone/>
            </a:pPr>
            <a:r>
              <a:rPr lang="mn-MN" dirty="0" smtClean="0">
                <a:latin typeface="Arial" pitchFamily="34" charset="0"/>
                <a:cs typeface="Arial" pitchFamily="34" charset="0"/>
              </a:rPr>
              <a:t>		“БАТЛАВ” бүрдэлд албан тушаал, гарын үсэг, гарын үсгийн тайлал, огноо орно.				    </a:t>
            </a:r>
            <a:r>
              <a:rPr lang="en-US" dirty="0" smtClean="0">
                <a:latin typeface="Arial" pitchFamily="34" charset="0"/>
                <a:cs typeface="Arial" pitchFamily="34" charset="0"/>
              </a:rPr>
              <a:t>  </a:t>
            </a:r>
            <a:r>
              <a:rPr lang="mn-MN" dirty="0" smtClean="0">
                <a:latin typeface="Arial" pitchFamily="34" charset="0"/>
                <a:cs typeface="Arial" pitchFamily="34" charset="0"/>
              </a:rPr>
              <a:t>                                           </a:t>
            </a:r>
          </a:p>
          <a:p>
            <a:pPr>
              <a:buNone/>
            </a:pPr>
            <a:r>
              <a:rPr lang="mn-MN" sz="2000" dirty="0" smtClean="0">
                <a:latin typeface="Arial" pitchFamily="34" charset="0"/>
                <a:cs typeface="Arial" pitchFamily="34" charset="0"/>
              </a:rPr>
              <a:t>                                                                       </a:t>
            </a:r>
          </a:p>
          <a:p>
            <a:pPr algn="ctr">
              <a:buNone/>
            </a:pPr>
            <a:r>
              <a:rPr lang="mn-MN" sz="2000" b="1" dirty="0" smtClean="0">
                <a:solidFill>
                  <a:schemeClr val="accent4">
                    <a:lumMod val="50000"/>
                  </a:schemeClr>
                </a:solidFill>
                <a:latin typeface="Arial" pitchFamily="34" charset="0"/>
                <a:cs typeface="Arial" pitchFamily="34" charset="0"/>
              </a:rPr>
              <a:t>                                                                                                            БАТЛАВ</a:t>
            </a:r>
          </a:p>
          <a:p>
            <a:pPr algn="ctr">
              <a:buNone/>
            </a:pPr>
            <a:r>
              <a:rPr lang="mn-MN" sz="2000" b="1" dirty="0" smtClean="0">
                <a:solidFill>
                  <a:schemeClr val="accent4">
                    <a:lumMod val="50000"/>
                  </a:schemeClr>
                </a:solidFill>
                <a:latin typeface="Arial" pitchFamily="34" charset="0"/>
                <a:cs typeface="Arial" pitchFamily="34" charset="0"/>
              </a:rPr>
              <a:t>	      НИЙСЛЭЛИЙН  АРХИВЫН ГАЗРЫН    	        ДАРГА                           	С.ГАВАА</a:t>
            </a:r>
          </a:p>
          <a:p>
            <a:pPr algn="ctr">
              <a:buNone/>
            </a:pPr>
            <a:r>
              <a:rPr lang="mn-MN" b="1" dirty="0" smtClean="0">
                <a:solidFill>
                  <a:schemeClr val="accent4">
                    <a:lumMod val="50000"/>
                  </a:schemeClr>
                </a:solidFill>
                <a:latin typeface="Arial" pitchFamily="34" charset="0"/>
                <a:cs typeface="Arial" pitchFamily="34" charset="0"/>
              </a:rPr>
              <a:t>						                      О</a:t>
            </a:r>
            <a:r>
              <a:rPr lang="mn-MN" sz="1800" b="1" dirty="0" smtClean="0">
                <a:solidFill>
                  <a:schemeClr val="accent4">
                    <a:lumMod val="50000"/>
                  </a:schemeClr>
                </a:solidFill>
                <a:latin typeface="Arial" pitchFamily="34" charset="0"/>
                <a:cs typeface="Arial" pitchFamily="34" charset="0"/>
              </a:rPr>
              <a:t>гноо</a:t>
            </a: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42900" y="685800"/>
            <a:ext cx="6172200" cy="7747000"/>
          </a:xfrm>
        </p:spPr>
        <p:txBody>
          <a:bodyPr/>
          <a:lstStyle/>
          <a:p>
            <a:endParaRPr lang="en-US" dirty="0"/>
          </a:p>
        </p:txBody>
      </p:sp>
      <p:graphicFrame>
        <p:nvGraphicFramePr>
          <p:cNvPr id="168962" name="Object 2"/>
          <p:cNvGraphicFramePr>
            <a:graphicFrameLocks noChangeAspect="1"/>
          </p:cNvGraphicFramePr>
          <p:nvPr/>
        </p:nvGraphicFramePr>
        <p:xfrm>
          <a:off x="514350" y="228600"/>
          <a:ext cx="5829300" cy="8534400"/>
        </p:xfrm>
        <a:graphic>
          <a:graphicData uri="http://schemas.openxmlformats.org/presentationml/2006/ole">
            <p:oleObj spid="_x0000_s168962" name="Acrobat Document" r:id="rId3" imgW="5829300" imgH="8048439" progId="AcroExch.Document.7">
              <p:embed/>
            </p:oleObj>
          </a:graphicData>
        </a:graphic>
      </p:graphicFrame>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06" y="366184"/>
            <a:ext cx="5623560" cy="751416"/>
          </a:xfrm>
        </p:spPr>
        <p:txBody>
          <a:bodyPr>
            <a:normAutofit fontScale="90000"/>
          </a:bodyPr>
          <a:lstStyle/>
          <a:p>
            <a:pPr algn="ctr"/>
            <a:r>
              <a:rPr lang="mn-MN" sz="2800" b="1" dirty="0" smtClean="0">
                <a:latin typeface="Arial" pitchFamily="34" charset="0"/>
                <a:cs typeface="Arial" pitchFamily="34" charset="0"/>
              </a:rPr>
              <a:t>БАТАЛСАН ТУХАЙ ТЭМДЭГЛЭЛ /үргэлжлэл/</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628650" y="1422400"/>
            <a:ext cx="6071616" cy="6908800"/>
          </a:xfrm>
        </p:spPr>
        <p:txBody>
          <a:bodyPr>
            <a:normAutofit/>
          </a:bodyPr>
          <a:lstStyle/>
          <a:p>
            <a:pPr algn="just">
              <a:buNone/>
            </a:pPr>
            <a:r>
              <a:rPr lang="mn-MN" sz="2400" dirty="0" smtClean="0">
                <a:latin typeface="Arial" pitchFamily="34" charset="0"/>
                <a:cs typeface="Arial" pitchFamily="34" charset="0"/>
              </a:rPr>
              <a:t>		</a:t>
            </a:r>
            <a:r>
              <a:rPr lang="mn-MN" dirty="0" smtClean="0">
                <a:latin typeface="Arial" pitchFamily="34" charset="0"/>
                <a:cs typeface="Arial" pitchFamily="34" charset="0"/>
              </a:rPr>
              <a:t>Захирамжлалын баримт бичгээр баталж байгаа тохиолдолд баталсан тухай тэмдэглэлд тухайн байгууллагын нэр, баримт бичгийн он, сар, өдөр, дугаар, нэрийг зааж, дараах байдлаар бичнэ.</a:t>
            </a:r>
          </a:p>
          <a:p>
            <a:pPr algn="just">
              <a:buNone/>
            </a:pPr>
            <a:endParaRPr lang="mn-MN" dirty="0" smtClean="0">
              <a:latin typeface="Arial" pitchFamily="34" charset="0"/>
              <a:cs typeface="Arial" pitchFamily="34" charset="0"/>
            </a:endParaRPr>
          </a:p>
          <a:p>
            <a:pPr algn="ctr">
              <a:buNone/>
            </a:pPr>
            <a:r>
              <a:rPr lang="mn-MN" sz="2400" dirty="0" smtClean="0">
                <a:latin typeface="Arial" pitchFamily="34" charset="0"/>
                <a:cs typeface="Arial" pitchFamily="34" charset="0"/>
              </a:rPr>
              <a:t>	</a:t>
            </a:r>
            <a:r>
              <a:rPr lang="mn-MN" sz="2400" dirty="0" smtClean="0">
                <a:solidFill>
                  <a:schemeClr val="accent4">
                    <a:lumMod val="50000"/>
                  </a:schemeClr>
                </a:solidFill>
                <a:latin typeface="Arial" pitchFamily="34" charset="0"/>
                <a:cs typeface="Arial" pitchFamily="34" charset="0"/>
              </a:rPr>
              <a:t>Монгол улсын Засгийн газрын 2010</a:t>
            </a:r>
          </a:p>
          <a:p>
            <a:pPr algn="ctr">
              <a:buNone/>
            </a:pPr>
            <a:r>
              <a:rPr lang="mn-MN" sz="2400" dirty="0" smtClean="0">
                <a:solidFill>
                  <a:schemeClr val="accent4">
                    <a:lumMod val="50000"/>
                  </a:schemeClr>
                </a:solidFill>
                <a:latin typeface="Arial" pitchFamily="34" charset="0"/>
                <a:cs typeface="Arial" pitchFamily="34" charset="0"/>
              </a:rPr>
              <a:t>оны 09 дүгээр сарын 05</a:t>
            </a:r>
            <a:r>
              <a:rPr lang="en-US" sz="2400" dirty="0" smtClean="0">
                <a:solidFill>
                  <a:schemeClr val="accent4">
                    <a:lumMod val="50000"/>
                  </a:schemeClr>
                </a:solidFill>
                <a:latin typeface="Arial" pitchFamily="34" charset="0"/>
                <a:cs typeface="Arial" pitchFamily="34" charset="0"/>
              </a:rPr>
              <a:t>-</a:t>
            </a:r>
            <a:r>
              <a:rPr lang="mn-MN" sz="2400" dirty="0" smtClean="0">
                <a:solidFill>
                  <a:schemeClr val="accent4">
                    <a:lumMod val="50000"/>
                  </a:schemeClr>
                </a:solidFill>
                <a:latin typeface="Arial" pitchFamily="34" charset="0"/>
                <a:cs typeface="Arial" pitchFamily="34" charset="0"/>
              </a:rPr>
              <a:t>ны өдрийн               64 дүгээр тогтоолоор батлав.</a:t>
            </a:r>
            <a:endParaRPr lang="en-US" sz="2400" dirty="0">
              <a:solidFill>
                <a:schemeClr val="accent4">
                  <a:lumMod val="50000"/>
                </a:schemeClr>
              </a:solidFill>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6172200" cy="914400"/>
          </a:xfrm>
        </p:spPr>
        <p:txBody>
          <a:bodyPr>
            <a:normAutofit fontScale="90000"/>
          </a:bodyPr>
          <a:lstStyle/>
          <a:p>
            <a:pPr algn="ctr"/>
            <a:r>
              <a:rPr lang="mn-MN" sz="4000" b="1" dirty="0" smtClean="0">
                <a:latin typeface="Arial" pitchFamily="34" charset="0"/>
                <a:cs typeface="Arial" pitchFamily="34" charset="0"/>
              </a:rPr>
              <a:t>ТЭРГҮҮ</a:t>
            </a:r>
            <a:br>
              <a:rPr lang="mn-MN" sz="4000" b="1" dirty="0" smtClean="0">
                <a:latin typeface="Arial" pitchFamily="34" charset="0"/>
                <a:cs typeface="Arial" pitchFamily="34" charset="0"/>
              </a:rPr>
            </a:br>
            <a:r>
              <a:rPr lang="mn-MN" sz="2700" b="1" u="sng" dirty="0" smtClean="0">
                <a:solidFill>
                  <a:srgbClr val="FF0000"/>
                </a:solidFill>
                <a:effectLst/>
                <a:latin typeface="Arial" pitchFamily="34" charset="0"/>
                <a:cs typeface="Arial" pitchFamily="34" charset="0"/>
              </a:rPr>
              <a:t>/Б</a:t>
            </a:r>
            <a:r>
              <a:rPr lang="mn-MN" sz="2700" u="sng" dirty="0" smtClean="0">
                <a:solidFill>
                  <a:srgbClr val="FF0000"/>
                </a:solidFill>
                <a:effectLst/>
                <a:latin typeface="Arial" pitchFamily="34" charset="0"/>
                <a:cs typeface="Arial" pitchFamily="34" charset="0"/>
              </a:rPr>
              <a:t>үрдлийн код-14 /</a:t>
            </a:r>
            <a:endParaRPr lang="en-US" sz="2700" b="1" u="sng" dirty="0">
              <a:solidFill>
                <a:srgbClr val="FF0000"/>
              </a:solidFill>
              <a:effectLst/>
              <a:latin typeface="Arial" pitchFamily="34" charset="0"/>
              <a:cs typeface="Arial" pitchFamily="34" charset="0"/>
            </a:endParaRPr>
          </a:p>
        </p:txBody>
      </p:sp>
      <p:sp>
        <p:nvSpPr>
          <p:cNvPr id="3" name="Content Placeholder 2"/>
          <p:cNvSpPr>
            <a:spLocks noGrp="1"/>
          </p:cNvSpPr>
          <p:nvPr>
            <p:ph idx="1"/>
          </p:nvPr>
        </p:nvSpPr>
        <p:spPr>
          <a:xfrm>
            <a:off x="400050" y="2336800"/>
            <a:ext cx="6243066" cy="6096000"/>
          </a:xfrm>
        </p:spPr>
        <p:txBody>
          <a:bodyPr>
            <a:normAutofit/>
          </a:bodyPr>
          <a:lstStyle/>
          <a:p>
            <a:pPr algn="just"/>
            <a:r>
              <a:rPr lang="mn-MN" sz="2800" dirty="0" smtClean="0">
                <a:latin typeface="Arial" pitchFamily="34" charset="0"/>
                <a:cs typeface="Arial" pitchFamily="34" charset="0"/>
              </a:rPr>
              <a:t>	Тэргүүг баримт бичгийн агуулгыг товч, хураангуй илэрхийлсэн нэг өгүүлбэрт багтааж, үеэр таслахгүй, жижиг үсгээр бичнэ. </a:t>
            </a:r>
          </a:p>
          <a:p>
            <a:pPr algn="just"/>
            <a:r>
              <a:rPr lang="mn-MN" sz="2800" dirty="0" smtClean="0">
                <a:latin typeface="Arial" pitchFamily="34" charset="0"/>
                <a:cs typeface="Arial" pitchFamily="34" charset="0"/>
              </a:rPr>
              <a:t>	Баримт бичигт хэд хэдэн асуудал тусгагдсан байвал тэргүүг ерөнхий байдлаар бичнэ.</a:t>
            </a:r>
          </a:p>
          <a:p>
            <a:pPr algn="just"/>
            <a:r>
              <a:rPr lang="mn-MN" sz="2800" dirty="0" smtClean="0">
                <a:latin typeface="Arial" pitchFamily="34" charset="0"/>
                <a:cs typeface="Arial" pitchFamily="34" charset="0"/>
              </a:rPr>
              <a:t>	Гадаадад илгээх болон А5 хэвлэмэл хуудсанд бичигдсэн албан бичигт тэргүү бичихгүй.</a:t>
            </a:r>
          </a:p>
          <a:p>
            <a:pPr>
              <a:buNone/>
            </a:pPr>
            <a:endParaRPr lang="en-US" sz="28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ubOvalCallout"/>
          <p:cNvSpPr>
            <a:spLocks noEditPoints="1" noChangeArrowheads="1"/>
          </p:cNvSpPr>
          <p:nvPr/>
        </p:nvSpPr>
        <p:spPr bwMode="auto">
          <a:xfrm>
            <a:off x="228600" y="508000"/>
            <a:ext cx="3124200" cy="2997200"/>
          </a:xfrm>
          <a:custGeom>
            <a:avLst/>
            <a:gdLst>
              <a:gd name="G0" fmla="+- 0 0 0"/>
              <a:gd name="G1" fmla="+- 10766 0 0"/>
              <a:gd name="T0" fmla="*/ 10800 w 21600"/>
              <a:gd name="T1" fmla="*/ 0 h 21600"/>
              <a:gd name="T2" fmla="*/ 0 w 21600"/>
              <a:gd name="T3" fmla="*/ 8105 h 21600"/>
              <a:gd name="T4" fmla="*/ 10766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close/>
              </a:path>
            </a:pathLst>
          </a:custGeom>
          <a:solidFill>
            <a:srgbClr val="FFFF66"/>
          </a:solidFill>
          <a:ln w="9525">
            <a:solidFill>
              <a:srgbClr val="000000"/>
            </a:solidFill>
            <a:miter lim="800000"/>
            <a:headEnd/>
            <a:tailEnd/>
          </a:ln>
          <a:effectLst>
            <a:outerShdw dist="107763" dir="2700000" algn="ctr" rotWithShape="0">
              <a:srgbClr val="808080"/>
            </a:outerShdw>
          </a:effectLst>
        </p:spPr>
        <p:txBody>
          <a:bodyPr/>
          <a:lstStyle/>
          <a:p>
            <a:pPr>
              <a:defRPr/>
            </a:pPr>
            <a:endParaRPr lang="mn-MN" sz="4000" b="1" dirty="0" smtClean="0">
              <a:latin typeface="Arial Mon" pitchFamily="34" charset="0"/>
              <a:cs typeface="Arial" pitchFamily="34" charset="0"/>
            </a:endParaRPr>
          </a:p>
          <a:p>
            <a:pPr>
              <a:defRPr/>
            </a:pPr>
            <a:r>
              <a:rPr lang="en-US" sz="4000" b="1" dirty="0" smtClean="0">
                <a:latin typeface="Arial Mon" pitchFamily="34" charset="0"/>
                <a:cs typeface="Arial" pitchFamily="34" charset="0"/>
              </a:rPr>
              <a:t>ÒÝÐÃ¯</a:t>
            </a:r>
            <a:r>
              <a:rPr lang="mn-MN" sz="4000" b="1" dirty="0" smtClean="0">
                <a:latin typeface="Arial Mon" pitchFamily="34" charset="0"/>
                <a:cs typeface="Arial" pitchFamily="34" charset="0"/>
              </a:rPr>
              <a:t>Ү</a:t>
            </a:r>
            <a:r>
              <a:rPr lang="en-US" sz="4000" b="1" dirty="0" smtClean="0">
                <a:latin typeface="Arial Mon" pitchFamily="34" charset="0"/>
                <a:cs typeface="Arial" pitchFamily="34" charset="0"/>
              </a:rPr>
              <a:t> </a:t>
            </a:r>
            <a:endParaRPr lang="en-US" sz="4000" dirty="0">
              <a:latin typeface="Arial Mon" pitchFamily="34" charset="0"/>
              <a:cs typeface="Arial" pitchFamily="34" charset="0"/>
            </a:endParaRPr>
          </a:p>
        </p:txBody>
      </p:sp>
      <p:sp>
        <p:nvSpPr>
          <p:cNvPr id="46083" name="Document"/>
          <p:cNvSpPr>
            <a:spLocks noEditPoints="1" noChangeArrowheads="1"/>
          </p:cNvSpPr>
          <p:nvPr/>
        </p:nvSpPr>
        <p:spPr bwMode="auto">
          <a:xfrm>
            <a:off x="228600" y="3759200"/>
            <a:ext cx="2686050" cy="127000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mn-MN" sz="2800" b="1" dirty="0" smtClean="0">
                <a:solidFill>
                  <a:schemeClr val="bg2"/>
                </a:solidFill>
                <a:latin typeface="Arial" pitchFamily="34" charset="0"/>
                <a:cs typeface="Arial" pitchFamily="34" charset="0"/>
              </a:rPr>
              <a:t>Хүсэлт тавих тухай</a:t>
            </a:r>
            <a:endParaRPr lang="en-US" sz="2800" b="1" dirty="0">
              <a:solidFill>
                <a:schemeClr val="bg2"/>
              </a:solidFill>
              <a:latin typeface="Arial" pitchFamily="34" charset="0"/>
              <a:cs typeface="Arial" pitchFamily="34" charset="0"/>
            </a:endParaRPr>
          </a:p>
          <a:p>
            <a:pPr>
              <a:defRPr/>
            </a:pPr>
            <a:endParaRPr lang="en-US" sz="2800" b="1" dirty="0">
              <a:solidFill>
                <a:schemeClr val="bg2"/>
              </a:solidFill>
              <a:latin typeface="Arial Mon" pitchFamily="34" charset="0"/>
            </a:endParaRPr>
          </a:p>
        </p:txBody>
      </p:sp>
      <p:sp>
        <p:nvSpPr>
          <p:cNvPr id="46084" name="AutoShape 4"/>
          <p:cNvSpPr>
            <a:spLocks noChangeArrowheads="1"/>
          </p:cNvSpPr>
          <p:nvPr/>
        </p:nvSpPr>
        <p:spPr bwMode="auto">
          <a:xfrm>
            <a:off x="3200400" y="2667000"/>
            <a:ext cx="3371850" cy="5765800"/>
          </a:xfrm>
          <a:prstGeom prst="curvedLeftArrow">
            <a:avLst>
              <a:gd name="adj1" fmla="val 20000"/>
              <a:gd name="adj2" fmla="val 40000"/>
              <a:gd name="adj3" fmla="val 36960"/>
            </a:avLst>
          </a:prstGeom>
          <a:solidFill>
            <a:schemeClr val="accent1"/>
          </a:solidFill>
          <a:ln w="38100" cap="sq">
            <a:solidFill>
              <a:schemeClr val="bg1"/>
            </a:solidFill>
            <a:miter lim="800000"/>
            <a:headEnd type="none" w="sm" len="sm"/>
            <a:tailEnd type="none" w="sm" len="sm"/>
          </a:ln>
        </p:spPr>
        <p:txBody>
          <a:bodyPr wrap="none" anchor="ctr"/>
          <a:lstStyle/>
          <a:p>
            <a:pPr algn="ctr"/>
            <a:endParaRPr lang="en-US" sz="2800" b="1" dirty="0">
              <a:solidFill>
                <a:srgbClr val="FF0000"/>
              </a:solidFill>
              <a:latin typeface="Arial Mon" pitchFamily="34" charset="0"/>
              <a:cs typeface="Arial" charset="0"/>
            </a:endParaRPr>
          </a:p>
          <a:p>
            <a:pPr algn="ctr">
              <a:buFont typeface="Wingdings" pitchFamily="2" charset="2"/>
              <a:buChar char="v"/>
            </a:pPr>
            <a:r>
              <a:rPr lang="mn-MN" sz="2000" b="1" i="1" dirty="0">
                <a:solidFill>
                  <a:srgbClr val="FF0000"/>
                </a:solidFill>
                <a:latin typeface="Arial" pitchFamily="34" charset="0"/>
                <a:cs typeface="Arial" pitchFamily="34" charset="0"/>
              </a:rPr>
              <a:t>Баримтын утга</a:t>
            </a:r>
          </a:p>
          <a:p>
            <a:pPr algn="ctr"/>
            <a:r>
              <a:rPr lang="mn-MN" sz="2000" b="1" i="1" dirty="0">
                <a:solidFill>
                  <a:srgbClr val="FF0000"/>
                </a:solidFill>
                <a:latin typeface="Arial" pitchFamily="34" charset="0"/>
                <a:cs typeface="Arial" pitchFamily="34" charset="0"/>
              </a:rPr>
              <a:t>санааг бүрэн зөв</a:t>
            </a:r>
          </a:p>
          <a:p>
            <a:pPr algn="ctr"/>
            <a:r>
              <a:rPr lang="mn-MN" sz="2000" b="1" i="1" dirty="0" smtClean="0">
                <a:solidFill>
                  <a:srgbClr val="FF0000"/>
                </a:solidFill>
                <a:latin typeface="Arial" pitchFamily="34" charset="0"/>
                <a:cs typeface="Arial" pitchFamily="34" charset="0"/>
              </a:rPr>
              <a:t>Илэрхийлсэн</a:t>
            </a:r>
          </a:p>
          <a:p>
            <a:pPr algn="ctr"/>
            <a:endParaRPr lang="mn-MN" sz="2000" b="1" i="1" dirty="0">
              <a:solidFill>
                <a:srgbClr val="FF0000"/>
              </a:solidFill>
              <a:latin typeface="Arial" pitchFamily="34" charset="0"/>
              <a:cs typeface="Arial" pitchFamily="34" charset="0"/>
            </a:endParaRPr>
          </a:p>
          <a:p>
            <a:pPr algn="ctr">
              <a:buFont typeface="Wingdings" pitchFamily="2" charset="2"/>
              <a:buChar char="v"/>
            </a:pPr>
            <a:r>
              <a:rPr lang="mn-MN" sz="2000" b="1" i="1" dirty="0" smtClean="0">
                <a:solidFill>
                  <a:srgbClr val="FF0000"/>
                </a:solidFill>
                <a:latin typeface="Arial" pitchFamily="34" charset="0"/>
                <a:cs typeface="Arial" pitchFamily="34" charset="0"/>
              </a:rPr>
              <a:t>Товч тодорхой, </a:t>
            </a:r>
            <a:endParaRPr lang="mn-MN" sz="2000" b="1" i="1" dirty="0">
              <a:solidFill>
                <a:srgbClr val="FF0000"/>
              </a:solidFill>
              <a:latin typeface="Arial" pitchFamily="34" charset="0"/>
              <a:cs typeface="Arial" pitchFamily="34" charset="0"/>
            </a:endParaRPr>
          </a:p>
          <a:p>
            <a:pPr algn="ctr"/>
            <a:r>
              <a:rPr lang="mn-MN" sz="2000" b="1" i="1" dirty="0">
                <a:solidFill>
                  <a:srgbClr val="FF0000"/>
                </a:solidFill>
                <a:latin typeface="Arial" pitchFamily="34" charset="0"/>
                <a:cs typeface="Arial" pitchFamily="34" charset="0"/>
              </a:rPr>
              <a:t>логик </a:t>
            </a:r>
            <a:r>
              <a:rPr lang="mn-MN" sz="2000" b="1" i="1" dirty="0" smtClean="0">
                <a:solidFill>
                  <a:srgbClr val="FF0000"/>
                </a:solidFill>
                <a:latin typeface="Arial" pitchFamily="34" charset="0"/>
                <a:cs typeface="Arial" pitchFamily="34" charset="0"/>
              </a:rPr>
              <a:t>дэс</a:t>
            </a:r>
          </a:p>
          <a:p>
            <a:pPr algn="ctr"/>
            <a:r>
              <a:rPr lang="mn-MN" sz="2000" b="1" i="1" dirty="0" smtClean="0">
                <a:solidFill>
                  <a:srgbClr val="FF0000"/>
                </a:solidFill>
                <a:latin typeface="Arial" pitchFamily="34" charset="0"/>
                <a:cs typeface="Arial" pitchFamily="34" charset="0"/>
              </a:rPr>
              <a:t> дараалалтай</a:t>
            </a:r>
          </a:p>
          <a:p>
            <a:pPr algn="ctr"/>
            <a:endParaRPr lang="mn-MN" sz="2000" b="1" i="1" dirty="0">
              <a:solidFill>
                <a:srgbClr val="FF0000"/>
              </a:solidFill>
              <a:latin typeface="Arial" pitchFamily="34" charset="0"/>
              <a:cs typeface="Arial" pitchFamily="34" charset="0"/>
            </a:endParaRPr>
          </a:p>
          <a:p>
            <a:pPr algn="ctr">
              <a:buFont typeface="Wingdings" pitchFamily="2" charset="2"/>
              <a:buChar char="v"/>
            </a:pPr>
            <a:r>
              <a:rPr lang="mn-MN" sz="2000" b="1" i="1" dirty="0">
                <a:solidFill>
                  <a:srgbClr val="FF0000"/>
                </a:solidFill>
                <a:latin typeface="Arial" pitchFamily="34" charset="0"/>
                <a:cs typeface="Arial" pitchFamily="34" charset="0"/>
              </a:rPr>
              <a:t>Үг үсгийн болон </a:t>
            </a:r>
            <a:endParaRPr lang="mn-MN" sz="2000" b="1" i="1" dirty="0" smtClean="0">
              <a:solidFill>
                <a:srgbClr val="FF0000"/>
              </a:solidFill>
              <a:latin typeface="Arial" pitchFamily="34" charset="0"/>
              <a:cs typeface="Arial" pitchFamily="34" charset="0"/>
            </a:endParaRPr>
          </a:p>
          <a:p>
            <a:pPr algn="ctr"/>
            <a:r>
              <a:rPr lang="mn-MN" sz="2000" b="1" i="1" dirty="0" smtClean="0">
                <a:solidFill>
                  <a:srgbClr val="FF0000"/>
                </a:solidFill>
                <a:latin typeface="Arial" pitchFamily="34" charset="0"/>
                <a:cs typeface="Arial" pitchFamily="34" charset="0"/>
              </a:rPr>
              <a:t>хэл найруулгын </a:t>
            </a:r>
          </a:p>
          <a:p>
            <a:pPr algn="ctr"/>
            <a:r>
              <a:rPr lang="mn-MN" sz="2000" b="1" i="1" dirty="0" smtClean="0">
                <a:solidFill>
                  <a:srgbClr val="FF0000"/>
                </a:solidFill>
                <a:latin typeface="Arial" pitchFamily="34" charset="0"/>
                <a:cs typeface="Arial" pitchFamily="34" charset="0"/>
              </a:rPr>
              <a:t>алдаагүй</a:t>
            </a:r>
            <a:r>
              <a:rPr lang="en-US" sz="2000" b="1" i="1" dirty="0" smtClean="0">
                <a:solidFill>
                  <a:srgbClr val="FF0000"/>
                </a:solidFill>
                <a:latin typeface="Arial" pitchFamily="34" charset="0"/>
                <a:cs typeface="Arial" pitchFamily="34" charset="0"/>
              </a:rPr>
              <a:t> </a:t>
            </a:r>
            <a:endParaRPr lang="en-US" sz="2000" b="1" i="1" dirty="0">
              <a:solidFill>
                <a:srgbClr val="FF0000"/>
              </a:solidFill>
              <a:latin typeface="Arial" pitchFamily="34" charset="0"/>
              <a:cs typeface="Arial" pitchFamily="34" charset="0"/>
            </a:endParaRPr>
          </a:p>
          <a:p>
            <a:pPr algn="ctr"/>
            <a:r>
              <a:rPr lang="en-US" sz="2000" b="1" i="1" dirty="0" smtClean="0">
                <a:solidFill>
                  <a:srgbClr val="FF0000"/>
                </a:solidFill>
                <a:latin typeface="Arial" pitchFamily="34" charset="0"/>
                <a:cs typeface="Arial" pitchFamily="34" charset="0"/>
              </a:rPr>
              <a:t>ү</a:t>
            </a:r>
            <a:r>
              <a:rPr lang="mn-MN" sz="2000" b="1" i="1" dirty="0" smtClean="0">
                <a:solidFill>
                  <a:srgbClr val="FF0000"/>
                </a:solidFill>
                <a:latin typeface="Arial" pitchFamily="34" charset="0"/>
                <a:cs typeface="Arial" pitchFamily="34" charset="0"/>
              </a:rPr>
              <a:t>йлдэх</a:t>
            </a:r>
            <a:r>
              <a:rPr lang="en-US" sz="2000" b="1" i="1" dirty="0" smtClean="0">
                <a:solidFill>
                  <a:srgbClr val="FF0000"/>
                </a:solidFill>
                <a:latin typeface="Arial" pitchFamily="34" charset="0"/>
                <a:cs typeface="Arial" pitchFamily="34" charset="0"/>
              </a:rPr>
              <a:t>. </a:t>
            </a:r>
            <a:endParaRPr lang="mn-MN" sz="2000" b="1" i="1" dirty="0">
              <a:solidFill>
                <a:srgbClr val="FF0000"/>
              </a:solidFill>
              <a:latin typeface="Arial" pitchFamily="34" charset="0"/>
              <a:cs typeface="Arial" pitchFamily="34" charset="0"/>
            </a:endParaRPr>
          </a:p>
          <a:p>
            <a:pPr algn="ctr"/>
            <a:endParaRPr lang="mn-MN" sz="3200" b="1" i="1" dirty="0">
              <a:solidFill>
                <a:srgbClr val="002060"/>
              </a:solidFill>
              <a:latin typeface="Calibri" pitchFamily="34" charset="0"/>
              <a:cs typeface="Arial" charset="0"/>
            </a:endParaRPr>
          </a:p>
          <a:p>
            <a:pPr algn="ctr"/>
            <a:endParaRPr lang="mn-MN" sz="3200" b="1" i="1" dirty="0">
              <a:solidFill>
                <a:srgbClr val="002060"/>
              </a:solidFill>
              <a:latin typeface="Calibri" pitchFamily="34" charset="0"/>
              <a:cs typeface="Arial" charset="0"/>
            </a:endParaRPr>
          </a:p>
          <a:p>
            <a:pPr algn="ctr"/>
            <a:endParaRPr lang="mn-MN" sz="3200" b="1" dirty="0">
              <a:latin typeface="Arial Mon" pitchFamily="34" charset="0"/>
            </a:endParaRPr>
          </a:p>
          <a:p>
            <a:pPr algn="ctr"/>
            <a:endParaRPr lang="en-US" sz="4000" b="1" dirty="0">
              <a:latin typeface="Arial Mon" pitchFamily="34" charset="0"/>
            </a:endParaRPr>
          </a:p>
        </p:txBody>
      </p:sp>
      <p:sp>
        <p:nvSpPr>
          <p:cNvPr id="46085" name="Document"/>
          <p:cNvSpPr>
            <a:spLocks noEditPoints="1" noChangeArrowheads="1"/>
          </p:cNvSpPr>
          <p:nvPr/>
        </p:nvSpPr>
        <p:spPr bwMode="auto">
          <a:xfrm>
            <a:off x="228600" y="6096000"/>
            <a:ext cx="2743200" cy="198120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mn-MN" sz="2800" b="1" dirty="0">
                <a:solidFill>
                  <a:schemeClr val="bg2"/>
                </a:solidFill>
                <a:latin typeface="Arial" pitchFamily="34" charset="0"/>
                <a:cs typeface="Arial" pitchFamily="34" charset="0"/>
              </a:rPr>
              <a:t>Тэмцээн зохион байгуулах</a:t>
            </a:r>
            <a:r>
              <a:rPr lang="en-US" sz="2800" b="1" dirty="0">
                <a:solidFill>
                  <a:schemeClr val="bg2"/>
                </a:solidFill>
                <a:latin typeface="Arial" pitchFamily="34" charset="0"/>
                <a:cs typeface="Arial" pitchFamily="34" charset="0"/>
              </a:rPr>
              <a:t> </a:t>
            </a:r>
            <a:r>
              <a:rPr lang="mn-MN" sz="2800" b="1" dirty="0" smtClean="0">
                <a:solidFill>
                  <a:schemeClr val="bg2"/>
                </a:solidFill>
                <a:latin typeface="Arial" pitchFamily="34" charset="0"/>
                <a:cs typeface="Arial" pitchFamily="34" charset="0"/>
              </a:rPr>
              <a:t>тухай</a:t>
            </a:r>
            <a:r>
              <a:rPr lang="en-US" sz="2800" dirty="0" smtClean="0">
                <a:solidFill>
                  <a:schemeClr val="bg2"/>
                </a:solidFill>
                <a:latin typeface="Arial" pitchFamily="34" charset="0"/>
                <a:cs typeface="Arial" pitchFamily="34" charset="0"/>
              </a:rPr>
              <a:t> </a:t>
            </a:r>
            <a:endParaRPr lang="en-US" sz="2800" dirty="0">
              <a:solidFill>
                <a:schemeClr val="bg2"/>
              </a:solidFill>
              <a:latin typeface="Arial" pitchFamily="34" charset="0"/>
              <a:cs typeface="Arial" pitchFamily="34" charset="0"/>
            </a:endParaRPr>
          </a:p>
        </p:txBody>
      </p:sp>
      <p:sp>
        <p:nvSpPr>
          <p:cNvPr id="7" name="Rectangle 6"/>
          <p:cNvSpPr/>
          <p:nvPr/>
        </p:nvSpPr>
        <p:spPr>
          <a:xfrm>
            <a:off x="3581400" y="381000"/>
            <a:ext cx="2895600" cy="2246769"/>
          </a:xfrm>
          <a:prstGeom prst="rect">
            <a:avLst/>
          </a:prstGeom>
        </p:spPr>
        <p:txBody>
          <a:bodyPr wrap="square">
            <a:spAutoFit/>
          </a:bodyPr>
          <a:lstStyle/>
          <a:p>
            <a:pPr lvl="0" algn="ctr">
              <a:buFont typeface="Wingdings" pitchFamily="2" charset="2"/>
              <a:buChar char="v"/>
            </a:pPr>
            <a:r>
              <a:rPr lang="en-US" sz="2800" b="1" dirty="0" smtClean="0">
                <a:solidFill>
                  <a:prstClr val="black"/>
                </a:solidFill>
                <a:latin typeface="Arial" pitchFamily="34" charset="0"/>
                <a:cs typeface="Arial" pitchFamily="34" charset="0"/>
              </a:rPr>
              <a:t>Т</a:t>
            </a:r>
            <a:r>
              <a:rPr lang="mn-MN" sz="2800" b="1" dirty="0" smtClean="0">
                <a:solidFill>
                  <a:prstClr val="black"/>
                </a:solidFill>
                <a:latin typeface="Arial" pitchFamily="34" charset="0"/>
                <a:cs typeface="Arial" pitchFamily="34" charset="0"/>
              </a:rPr>
              <a:t>эргүү бичихэд </a:t>
            </a:r>
          </a:p>
          <a:p>
            <a:pPr lvl="0" algn="ctr"/>
            <a:r>
              <a:rPr lang="mn-MN" sz="2800" b="1" dirty="0" smtClean="0">
                <a:solidFill>
                  <a:prstClr val="black"/>
                </a:solidFill>
                <a:latin typeface="Arial" pitchFamily="34" charset="0"/>
                <a:cs typeface="Arial" pitchFamily="34" charset="0"/>
              </a:rPr>
              <a:t>дараах шаардлага</a:t>
            </a:r>
          </a:p>
          <a:p>
            <a:pPr lvl="0" algn="ctr"/>
            <a:r>
              <a:rPr lang="mn-MN" sz="2800" b="1" dirty="0" smtClean="0">
                <a:solidFill>
                  <a:prstClr val="black"/>
                </a:solidFill>
                <a:latin typeface="Arial" pitchFamily="34" charset="0"/>
                <a:cs typeface="Arial" pitchFamily="34" charset="0"/>
              </a:rPr>
              <a:t>тавигдана.</a:t>
            </a:r>
            <a:endParaRPr lang="mn-MN" sz="2800" b="1" dirty="0">
              <a:solidFill>
                <a:prstClr val="black"/>
              </a:solidFill>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dissolve">
                                      <p:cBhvr>
                                        <p:cTn id="7" dur="5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slide(fromBottom)">
                                      <p:cBhvr>
                                        <p:cTn id="12" dur="500"/>
                                        <p:tgtEl>
                                          <p:spTgt spid="46083"/>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46084"/>
                                        </p:tgtEl>
                                        <p:attrNameLst>
                                          <p:attrName>style.visibility</p:attrName>
                                        </p:attrNameLst>
                                      </p:cBhvr>
                                      <p:to>
                                        <p:strVal val="visible"/>
                                      </p:to>
                                    </p:set>
                                    <p:anim calcmode="lin" valueType="num">
                                      <p:cBhvr>
                                        <p:cTn id="17" dur="1000" fill="hold"/>
                                        <p:tgtEl>
                                          <p:spTgt spid="46084"/>
                                        </p:tgtEl>
                                        <p:attrNameLst>
                                          <p:attrName>ppt_w</p:attrName>
                                        </p:attrNameLst>
                                      </p:cBhvr>
                                      <p:tavLst>
                                        <p:tav tm="0">
                                          <p:val>
                                            <p:fltVal val="0"/>
                                          </p:val>
                                        </p:tav>
                                        <p:tav tm="100000">
                                          <p:val>
                                            <p:strVal val="#ppt_w"/>
                                          </p:val>
                                        </p:tav>
                                      </p:tavLst>
                                    </p:anim>
                                    <p:anim calcmode="lin" valueType="num">
                                      <p:cBhvr>
                                        <p:cTn id="18" dur="1000" fill="hold"/>
                                        <p:tgtEl>
                                          <p:spTgt spid="46084"/>
                                        </p:tgtEl>
                                        <p:attrNameLst>
                                          <p:attrName>ppt_h</p:attrName>
                                        </p:attrNameLst>
                                      </p:cBhvr>
                                      <p:tavLst>
                                        <p:tav tm="0">
                                          <p:val>
                                            <p:fltVal val="0"/>
                                          </p:val>
                                        </p:tav>
                                        <p:tav tm="100000">
                                          <p:val>
                                            <p:strVal val="#ppt_h"/>
                                          </p:val>
                                        </p:tav>
                                      </p:tavLst>
                                    </p:anim>
                                    <p:anim calcmode="lin" valueType="num">
                                      <p:cBhvr>
                                        <p:cTn id="19" dur="1000" fill="hold"/>
                                        <p:tgtEl>
                                          <p:spTgt spid="4608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60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6085"/>
                                        </p:tgtEl>
                                        <p:attrNameLst>
                                          <p:attrName>style.visibility</p:attrName>
                                        </p:attrNameLst>
                                      </p:cBhvr>
                                      <p:to>
                                        <p:strVal val="visible"/>
                                      </p:to>
                                    </p:set>
                                    <p:animEffect transition="in" filter="slide(fromBottom)">
                                      <p:cBhvr>
                                        <p:cTn id="25"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autoUpdateAnimBg="0"/>
      <p:bldP spid="46083" grpId="0" animBg="1" autoUpdateAnimBg="0"/>
      <p:bldP spid="46084" grpId="0" animBg="1" autoUpdateAnimBg="0"/>
      <p:bldP spid="4608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762001" y="533400"/>
          <a:ext cx="5524500" cy="8153400"/>
        </p:xfrm>
        <a:graphic>
          <a:graphicData uri="http://schemas.openxmlformats.org/presentationml/2006/ole">
            <p:oleObj spid="_x0000_s31746" name="Acrobat Document" r:id="rId3" imgW="6873480" imgH="9495000" progId="AcroExch.Document.7">
              <p:embed/>
            </p:oleObj>
          </a:graphicData>
        </a:graphic>
      </p:graphicFrame>
      <p:sp>
        <p:nvSpPr>
          <p:cNvPr id="3" name="Oval 2"/>
          <p:cNvSpPr/>
          <p:nvPr/>
        </p:nvSpPr>
        <p:spPr>
          <a:xfrm>
            <a:off x="4000500" y="1625600"/>
            <a:ext cx="18288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rgbClr val="FF0000"/>
                </a:solidFill>
                <a:latin typeface="Arial" pitchFamily="34" charset="0"/>
                <a:cs typeface="Arial" pitchFamily="34" charset="0"/>
              </a:rPr>
              <a:t>14. Тэргүү бүрдэл</a:t>
            </a:r>
            <a:endParaRPr lang="en-US" dirty="0">
              <a:solidFill>
                <a:srgbClr val="FF0000"/>
              </a:solidFill>
              <a:latin typeface="Arial" pitchFamily="34" charset="0"/>
              <a:cs typeface="Arial" pitchFamily="34" charset="0"/>
            </a:endParaRPr>
          </a:p>
        </p:txBody>
      </p:sp>
      <p:cxnSp>
        <p:nvCxnSpPr>
          <p:cNvPr id="5" name="Straight Arrow Connector 4"/>
          <p:cNvCxnSpPr/>
          <p:nvPr/>
        </p:nvCxnSpPr>
        <p:spPr>
          <a:xfrm rot="10800000" flipV="1">
            <a:off x="2819400" y="2286000"/>
            <a:ext cx="1200150" cy="25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95400" y="1981200"/>
            <a:ext cx="4084760" cy="5851525"/>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a:stretch>
            <a:fillRect/>
          </a:stretch>
        </p:blipFill>
        <p:spPr bwMode="auto">
          <a:xfrm>
            <a:off x="381000" y="1295400"/>
            <a:ext cx="5791200" cy="7010400"/>
          </a:xfrm>
          <a:prstGeom prst="rect">
            <a:avLst/>
          </a:prstGeom>
          <a:noFill/>
          <a:ln w="9525">
            <a:noFill/>
            <a:miter lim="800000"/>
            <a:headEnd/>
            <a:tailEnd/>
          </a:ln>
          <a:effectLst/>
        </p:spPr>
      </p:pic>
      <p:sp>
        <p:nvSpPr>
          <p:cNvPr id="4" name="Title 1"/>
          <p:cNvSpPr txBox="1">
            <a:spLocks/>
          </p:cNvSpPr>
          <p:nvPr/>
        </p:nvSpPr>
        <p:spPr>
          <a:xfrm>
            <a:off x="457200" y="457200"/>
            <a:ext cx="6172200" cy="890016"/>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3200" b="0" i="0" u="none" strike="noStrike" kern="1200" cap="none" spc="0" normalizeH="0" baseline="0" noProof="0" smtClean="0">
                <a:ln>
                  <a:noFill/>
                </a:ln>
                <a:solidFill>
                  <a:schemeClr val="tx2"/>
                </a:solidFill>
                <a:effectLst/>
                <a:uLnTx/>
                <a:uFillTx/>
                <a:latin typeface="Arial" pitchFamily="34" charset="0"/>
                <a:ea typeface="+mj-ea"/>
                <a:cs typeface="Arial" pitchFamily="34" charset="0"/>
              </a:rPr>
              <a:t>Тэргүү бүрдэл буруу үйлдсэн </a:t>
            </a:r>
            <a:br>
              <a:rPr kumimoji="0" lang="mn-MN" sz="3200" b="0" i="0" u="none" strike="noStrike" kern="1200" cap="none" spc="0" normalizeH="0" baseline="0" noProof="0" smtClean="0">
                <a:ln>
                  <a:noFill/>
                </a:ln>
                <a:solidFill>
                  <a:schemeClr val="tx2"/>
                </a:solidFill>
                <a:effectLst/>
                <a:uLnTx/>
                <a:uFillTx/>
                <a:latin typeface="Arial" pitchFamily="34" charset="0"/>
                <a:ea typeface="+mj-ea"/>
                <a:cs typeface="Arial" pitchFamily="34" charset="0"/>
              </a:rPr>
            </a:br>
            <a:r>
              <a:rPr kumimoji="0" lang="mn-MN" sz="3200" b="0" i="0" u="none" strike="noStrike" kern="1200" cap="none" spc="0" normalizeH="0" baseline="0" noProof="0" smtClean="0">
                <a:ln>
                  <a:noFill/>
                </a:ln>
                <a:solidFill>
                  <a:schemeClr val="tx2"/>
                </a:solidFill>
                <a:effectLst/>
                <a:uLnTx/>
                <a:uFillTx/>
                <a:latin typeface="Arial" pitchFamily="34" charset="0"/>
                <a:ea typeface="+mj-ea"/>
                <a:cs typeface="Arial" pitchFamily="34" charset="0"/>
              </a:rPr>
              <a:t>албан бичиг</a:t>
            </a:r>
            <a:endParaRPr kumimoji="0" lang="en-US" sz="3200" b="0" i="0" u="none" strike="noStrike" kern="1200" cap="none" spc="0" normalizeH="0" baseline="0" noProof="0" dirty="0">
              <a:ln>
                <a:noFill/>
              </a:ln>
              <a:solidFill>
                <a:schemeClr val="tx2"/>
              </a:solidFill>
              <a:effectLst/>
              <a:uLnTx/>
              <a:uFillTx/>
              <a:latin typeface="Arial" pitchFamily="34" charset="0"/>
              <a:ea typeface="+mj-ea"/>
              <a:cs typeface="Arial" pitchFamily="34" charset="0"/>
            </a:endParaRPr>
          </a:p>
        </p:txBody>
      </p:sp>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172200" cy="585216"/>
          </a:xfrm>
        </p:spPr>
        <p:txBody>
          <a:bodyPr>
            <a:noAutofit/>
          </a:bodyPr>
          <a:lstStyle/>
          <a:p>
            <a:r>
              <a:rPr lang="mn-MN" sz="2800" dirty="0" smtClean="0">
                <a:latin typeface="Arial" pitchFamily="34" charset="0"/>
                <a:cs typeface="Arial" pitchFamily="34" charset="0"/>
              </a:rPr>
              <a:t>үргэлжлэл</a:t>
            </a:r>
            <a:r>
              <a:rPr lang="mn-MN" sz="3600" dirty="0" smtClean="0"/>
              <a:t> </a:t>
            </a:r>
            <a:endParaRPr lang="en-US" sz="3600" dirty="0"/>
          </a:p>
        </p:txBody>
      </p:sp>
      <p:sp>
        <p:nvSpPr>
          <p:cNvPr id="3" name="Vertical Text Placeholder 2"/>
          <p:cNvSpPr>
            <a:spLocks noGrp="1"/>
          </p:cNvSpPr>
          <p:nvPr>
            <p:ph type="body" orient="vert" idx="1"/>
          </p:nvPr>
        </p:nvSpPr>
        <p:spPr>
          <a:xfrm>
            <a:off x="381000" y="1219200"/>
            <a:ext cx="6172200" cy="6502400"/>
          </a:xfrm>
        </p:spPr>
        <p:txBody>
          <a:bodyPr vert="horz">
            <a:normAutofit/>
          </a:bodyPr>
          <a:lstStyle/>
          <a:p>
            <a:pPr algn="just">
              <a:lnSpc>
                <a:spcPct val="80000"/>
              </a:lnSpc>
            </a:pPr>
            <a:r>
              <a:rPr lang="mn-MN" sz="2000" dirty="0" smtClean="0">
                <a:latin typeface="Arial" pitchFamily="34" charset="0"/>
                <a:cs typeface="Arial" pitchFamily="34" charset="0"/>
              </a:rPr>
              <a:t>“Албан хэрэг хөтлөлт, архивын ажилтанд мэргэшлийн зэрэг, зэргийн нэмэгдэл олгох журам” 2005</a:t>
            </a:r>
          </a:p>
          <a:p>
            <a:pPr algn="just">
              <a:lnSpc>
                <a:spcPct val="80000"/>
              </a:lnSpc>
            </a:pPr>
            <a:endParaRPr lang="mn-MN" sz="2000" dirty="0" smtClean="0">
              <a:latin typeface="Arial" pitchFamily="34" charset="0"/>
              <a:cs typeface="Arial" pitchFamily="34" charset="0"/>
            </a:endParaRPr>
          </a:p>
          <a:p>
            <a:pPr algn="just">
              <a:lnSpc>
                <a:spcPct val="80000"/>
              </a:lnSpc>
            </a:pPr>
            <a:r>
              <a:rPr lang="mn-MN" sz="2000" dirty="0" smtClean="0">
                <a:latin typeface="Arial" pitchFamily="34" charset="0"/>
                <a:cs typeface="Arial" pitchFamily="34" charset="0"/>
              </a:rPr>
              <a:t>“Архив, албан хэрэг хөтлөлтийн үйл ажиллагаанд мэдээллийн технологи нэвтрүүлэх үндэсний хөтөлбөр. 2006</a:t>
            </a:r>
          </a:p>
          <a:p>
            <a:pPr algn="just">
              <a:lnSpc>
                <a:spcPct val="80000"/>
              </a:lnSpc>
            </a:pPr>
            <a:endParaRPr lang="mn-MN" sz="2000" dirty="0" smtClean="0">
              <a:latin typeface="Arial" pitchFamily="34" charset="0"/>
              <a:cs typeface="Arial" pitchFamily="34" charset="0"/>
            </a:endParaRPr>
          </a:p>
          <a:p>
            <a:pPr algn="just">
              <a:lnSpc>
                <a:spcPct val="80000"/>
              </a:lnSpc>
            </a:pPr>
            <a:r>
              <a:rPr lang="mn-MN" sz="2000" dirty="0" smtClean="0">
                <a:latin typeface="Arial" pitchFamily="34" charset="0"/>
                <a:cs typeface="Arial" pitchFamily="34" charset="0"/>
              </a:rPr>
              <a:t>“Төрийн албан хэрэг хөтлөлтийн үндсэн заавар” 2009</a:t>
            </a:r>
          </a:p>
          <a:p>
            <a:pPr algn="just">
              <a:lnSpc>
                <a:spcPct val="80000"/>
              </a:lnSpc>
            </a:pPr>
            <a:endParaRPr lang="en-US" sz="2000" dirty="0" smtClean="0">
              <a:latin typeface="Arial" pitchFamily="34" charset="0"/>
              <a:cs typeface="Arial" pitchFamily="34" charset="0"/>
            </a:endParaRPr>
          </a:p>
          <a:p>
            <a:pPr algn="just">
              <a:lnSpc>
                <a:spcPct val="80000"/>
              </a:lnSpc>
            </a:pPr>
            <a:r>
              <a:rPr lang="mn-MN" sz="2000" dirty="0" smtClean="0">
                <a:latin typeface="Arial" pitchFamily="34" charset="0"/>
                <a:cs typeface="Arial" pitchFamily="34" charset="0"/>
              </a:rPr>
              <a:t>“Архив, албан хэрэг хөтлөлтийн улсын хяналтын заавар” 2009</a:t>
            </a:r>
          </a:p>
          <a:p>
            <a:pPr algn="just">
              <a:lnSpc>
                <a:spcPct val="80000"/>
              </a:lnSpc>
            </a:pPr>
            <a:endParaRPr lang="mn-MN" sz="2000" dirty="0" smtClean="0">
              <a:latin typeface="Arial" pitchFamily="34" charset="0"/>
              <a:cs typeface="Arial" pitchFamily="34" charset="0"/>
            </a:endParaRPr>
          </a:p>
          <a:p>
            <a:r>
              <a:rPr lang="mn-MN" sz="2000" dirty="0" smtClean="0">
                <a:latin typeface="Arial" pitchFamily="34" charset="0"/>
                <a:cs typeface="Arial" pitchFamily="34" charset="0"/>
              </a:rPr>
              <a:t>Засгийн газрын 2010 оны 199 дугаар тогтоолоор батлагдсан</a:t>
            </a:r>
            <a:r>
              <a:rPr lang="mn-MN" sz="2000" baseline="0" dirty="0" smtClean="0">
                <a:latin typeface="Arial" pitchFamily="34" charset="0"/>
                <a:cs typeface="Arial" pitchFamily="34" charset="0"/>
              </a:rPr>
              <a:t>  “Захиргааны хэм хэмжээ тогтоосон шийдвэр гаргах журам”</a:t>
            </a:r>
          </a:p>
          <a:p>
            <a:endParaRPr lang="mn-MN" sz="2000" baseline="0" dirty="0" smtClean="0">
              <a:latin typeface="Arial" pitchFamily="34" charset="0"/>
              <a:cs typeface="Arial" pitchFamily="34" charset="0"/>
            </a:endParaRPr>
          </a:p>
          <a:p>
            <a:r>
              <a:rPr lang="mn-MN" sz="2000" dirty="0" smtClean="0">
                <a:latin typeface="Arial" pitchFamily="34" charset="0"/>
                <a:cs typeface="Arial" pitchFamily="34" charset="0"/>
              </a:rPr>
              <a:t>Засгийн газрын 2011 оны 62 дугаар тогтоолоор батлагдсан “Төрийн жинхэнэ албан хаагчийн албан үүргийг түр орлон гүйцэтгэх журам”</a:t>
            </a:r>
          </a:p>
          <a:p>
            <a:endParaRPr lang="en-US" sz="20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57200" y="0"/>
            <a:ext cx="6172200" cy="86106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6172200" cy="1498600"/>
          </a:xfrm>
        </p:spPr>
        <p:txBody>
          <a:bodyPr anchor="ctr">
            <a:normAutofit fontScale="90000"/>
          </a:bodyPr>
          <a:lstStyle/>
          <a:p>
            <a:pPr algn="ctr"/>
            <a:r>
              <a:rPr lang="mn-MN" sz="3100" dirty="0" smtClean="0">
                <a:latin typeface="Arial" pitchFamily="34" charset="0"/>
                <a:cs typeface="Arial" pitchFamily="34" charset="0"/>
              </a:rPr>
              <a:t/>
            </a:r>
            <a:br>
              <a:rPr lang="mn-MN" sz="3100" dirty="0" smtClean="0">
                <a:latin typeface="Arial" pitchFamily="34" charset="0"/>
                <a:cs typeface="Arial" pitchFamily="34" charset="0"/>
              </a:rPr>
            </a:br>
            <a:r>
              <a:rPr lang="mn-MN" sz="3100" dirty="0" smtClean="0">
                <a:latin typeface="Arial" pitchFamily="34" charset="0"/>
                <a:cs typeface="Arial" pitchFamily="34" charset="0"/>
              </a:rPr>
              <a:t/>
            </a:r>
            <a:br>
              <a:rPr lang="mn-MN" sz="3100" dirty="0" smtClean="0">
                <a:latin typeface="Arial" pitchFamily="34" charset="0"/>
                <a:cs typeface="Arial" pitchFamily="34" charset="0"/>
              </a:rPr>
            </a:br>
            <a:r>
              <a:rPr lang="mn-MN" sz="4000" dirty="0" smtClean="0">
                <a:latin typeface="Arial" pitchFamily="34" charset="0"/>
                <a:cs typeface="Arial" pitchFamily="34" charset="0"/>
              </a:rPr>
              <a:t>БИЧВЭР</a:t>
            </a:r>
            <a:r>
              <a:rPr lang="mn-MN" sz="3100" dirty="0" smtClean="0">
                <a:latin typeface="Arial" pitchFamily="34" charset="0"/>
                <a:cs typeface="Arial" pitchFamily="34" charset="0"/>
              </a:rPr>
              <a:t> </a:t>
            </a:r>
            <a:br>
              <a:rPr lang="mn-MN" sz="3100" dirty="0" smtClean="0">
                <a:latin typeface="Arial" pitchFamily="34" charset="0"/>
                <a:cs typeface="Arial" pitchFamily="34" charset="0"/>
              </a:rPr>
            </a:br>
            <a:r>
              <a:rPr lang="mn-MN" sz="27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/бүрдлийн код-15/  </a:t>
            </a:r>
            <a:r>
              <a:rPr lang="mn-MN" sz="3100" dirty="0" smtClean="0">
                <a:latin typeface="Arial" pitchFamily="34" charset="0"/>
                <a:cs typeface="Arial" pitchFamily="34" charset="0"/>
              </a:rPr>
              <a:t/>
            </a:r>
            <a:br>
              <a:rPr lang="mn-MN" sz="3100" dirty="0" smtClean="0">
                <a:latin typeface="Arial" pitchFamily="34" charset="0"/>
                <a:cs typeface="Arial" pitchFamily="34" charset="0"/>
              </a:rPr>
            </a:br>
            <a:r>
              <a:rPr lang="mn-MN" sz="4400" dirty="0" smtClean="0">
                <a:latin typeface="Arial" pitchFamily="34" charset="0"/>
                <a:cs typeface="Arial" pitchFamily="34" charset="0"/>
              </a:rPr>
              <a:t/>
            </a:r>
            <a:br>
              <a:rPr lang="mn-MN" sz="4400" dirty="0" smtClean="0">
                <a:latin typeface="Arial" pitchFamily="34" charset="0"/>
                <a:cs typeface="Arial" pitchFamily="34" charset="0"/>
              </a:rPr>
            </a:br>
            <a:endParaRPr lang="en-US" sz="4400" b="1" dirty="0">
              <a:latin typeface="Arial" pitchFamily="34" charset="0"/>
              <a:cs typeface="Arial" pitchFamily="34" charset="0"/>
            </a:endParaRPr>
          </a:p>
        </p:txBody>
      </p:sp>
      <p:sp>
        <p:nvSpPr>
          <p:cNvPr id="3" name="Content Placeholder 2"/>
          <p:cNvSpPr>
            <a:spLocks noGrp="1"/>
          </p:cNvSpPr>
          <p:nvPr>
            <p:ph idx="1"/>
          </p:nvPr>
        </p:nvSpPr>
        <p:spPr>
          <a:xfrm>
            <a:off x="762000" y="1828800"/>
            <a:ext cx="5334000" cy="6502400"/>
          </a:xfrm>
        </p:spPr>
        <p:txBody>
          <a:bodyPr>
            <a:normAutofit/>
          </a:bodyPr>
          <a:lstStyle/>
          <a:p>
            <a:pPr algn="ctr">
              <a:buNone/>
            </a:pPr>
            <a:r>
              <a:rPr lang="mn-MN" sz="3600" dirty="0" smtClean="0">
                <a:latin typeface="Arial" pitchFamily="34" charset="0"/>
                <a:cs typeface="Arial" pitchFamily="34" charset="0"/>
              </a:rPr>
              <a:t>Баримт бичгийг үйлдэхдээ </a:t>
            </a:r>
          </a:p>
          <a:p>
            <a:pPr algn="ctr">
              <a:buNone/>
            </a:pPr>
            <a:endParaRPr lang="mn-MN" sz="3600" dirty="0" smtClean="0">
              <a:latin typeface="Arial" pitchFamily="34" charset="0"/>
              <a:cs typeface="Arial" pitchFamily="34" charset="0"/>
            </a:endParaRPr>
          </a:p>
          <a:p>
            <a:r>
              <a:rPr lang="mn-MN" sz="3600" dirty="0" smtClean="0">
                <a:latin typeface="Arial" pitchFamily="34" charset="0"/>
                <a:cs typeface="Arial" pitchFamily="34" charset="0"/>
              </a:rPr>
              <a:t>Текстэн буюу бичвэр</a:t>
            </a:r>
          </a:p>
          <a:p>
            <a:r>
              <a:rPr lang="mn-MN" sz="3600" dirty="0" smtClean="0">
                <a:latin typeface="Arial" pitchFamily="34" charset="0"/>
                <a:cs typeface="Arial" pitchFamily="34" charset="0"/>
              </a:rPr>
              <a:t>Хүснэгтэн</a:t>
            </a:r>
          </a:p>
          <a:p>
            <a:pPr>
              <a:buNone/>
            </a:pPr>
            <a:r>
              <a:rPr lang="mn-MN" sz="3600" dirty="0" smtClean="0">
                <a:latin typeface="Arial" pitchFamily="34" charset="0"/>
                <a:cs typeface="Arial" pitchFamily="34" charset="0"/>
              </a:rPr>
              <a:t>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28663" y="1828800"/>
            <a:ext cx="6129337" cy="6502400"/>
          </a:xfrm>
        </p:spPr>
        <p:txBody>
          <a:bodyPr>
            <a:normAutofit/>
          </a:bodyPr>
          <a:lstStyle/>
          <a:p>
            <a:pPr>
              <a:buNone/>
            </a:pPr>
            <a:r>
              <a:rPr lang="mn-MN" dirty="0" smtClean="0">
                <a:latin typeface="Arial" pitchFamily="34" charset="0"/>
                <a:cs typeface="Arial" pitchFamily="34" charset="0"/>
              </a:rPr>
              <a:t>	</a:t>
            </a:r>
          </a:p>
          <a:p>
            <a:pPr>
              <a:buNone/>
            </a:pPr>
            <a:r>
              <a:rPr lang="mn-MN" b="1" dirty="0" smtClean="0">
                <a:latin typeface="Arial" pitchFamily="34" charset="0"/>
                <a:cs typeface="Arial" pitchFamily="34" charset="0"/>
              </a:rPr>
              <a:t>Шаардлага:</a:t>
            </a:r>
          </a:p>
          <a:p>
            <a:r>
              <a:rPr lang="mn-MN" dirty="0" smtClean="0">
                <a:latin typeface="Arial" pitchFamily="34" charset="0"/>
                <a:cs typeface="Arial" pitchFamily="34" charset="0"/>
              </a:rPr>
              <a:t>Баримт бичгийн утга санааг бүрэн зөв илэрхийлсэн байх</a:t>
            </a:r>
          </a:p>
          <a:p>
            <a:r>
              <a:rPr lang="mn-MN" dirty="0" smtClean="0">
                <a:latin typeface="Arial" pitchFamily="34" charset="0"/>
                <a:cs typeface="Arial" pitchFamily="34" charset="0"/>
              </a:rPr>
              <a:t>Товч тодорхой, ойлгомжтой, логик дэс дараалалтай байх</a:t>
            </a:r>
          </a:p>
          <a:p>
            <a:r>
              <a:rPr lang="mn-MN" dirty="0" smtClean="0">
                <a:latin typeface="Arial" pitchFamily="34" charset="0"/>
                <a:cs typeface="Arial" pitchFamily="34" charset="0"/>
              </a:rPr>
              <a:t>Үг үсгийн болон хэл найруулгын алдаагүй байх</a:t>
            </a: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ts\Desktop\Untitled-2.jpg"/>
          <p:cNvPicPr>
            <a:picLocks noChangeAspect="1" noChangeArrowheads="1"/>
          </p:cNvPicPr>
          <p:nvPr/>
        </p:nvPicPr>
        <p:blipFill>
          <a:blip r:embed="rId2" cstate="print"/>
          <a:srcRect/>
          <a:stretch>
            <a:fillRect/>
          </a:stretch>
        </p:blipFill>
        <p:spPr>
          <a:xfrm>
            <a:off x="457200" y="0"/>
            <a:ext cx="6400800" cy="9144000"/>
          </a:xfrm>
          <a:prstGeom prst="rect">
            <a:avLst/>
          </a:prstGeom>
          <a:noFill/>
        </p:spPr>
      </p:pic>
      <p:sp>
        <p:nvSpPr>
          <p:cNvPr id="3" name="Oval 2"/>
          <p:cNvSpPr/>
          <p:nvPr/>
        </p:nvSpPr>
        <p:spPr>
          <a:xfrm>
            <a:off x="4572000" y="5715000"/>
            <a:ext cx="18288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rgbClr val="FF0000"/>
                </a:solidFill>
                <a:latin typeface="Arial" pitchFamily="34" charset="0"/>
                <a:cs typeface="Arial" pitchFamily="34" charset="0"/>
              </a:rPr>
              <a:t>Бичвэр бүрдэл</a:t>
            </a:r>
            <a:endParaRPr lang="en-US" dirty="0">
              <a:solidFill>
                <a:srgbClr val="FF0000"/>
              </a:solidFill>
              <a:latin typeface="Arial" pitchFamily="34" charset="0"/>
              <a:cs typeface="Arial" pitchFamily="34" charset="0"/>
            </a:endParaRPr>
          </a:p>
        </p:txBody>
      </p:sp>
      <p:cxnSp>
        <p:nvCxnSpPr>
          <p:cNvPr id="4" name="Straight Arrow Connector 3"/>
          <p:cNvCxnSpPr/>
          <p:nvPr/>
        </p:nvCxnSpPr>
        <p:spPr>
          <a:xfrm rot="10800000">
            <a:off x="3657600" y="5715000"/>
            <a:ext cx="97155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457200" y="685800"/>
            <a:ext cx="6172200" cy="7112000"/>
          </a:xfrm>
          <a:solidFill>
            <a:schemeClr val="bg2">
              <a:lumMod val="90000"/>
            </a:schemeClr>
          </a:solidFill>
        </p:spPr>
        <p:txBody>
          <a:bodyPr>
            <a:normAutofit/>
          </a:bodyPr>
          <a:lstStyle/>
          <a:p>
            <a:pPr algn="just" eaLnBrk="1" hangingPunct="1">
              <a:lnSpc>
                <a:spcPct val="80000"/>
              </a:lnSpc>
              <a:defRPr/>
            </a:pPr>
            <a:endParaRPr lang="mn-MN" sz="3000" dirty="0" smtClean="0">
              <a:latin typeface="Arial Mon" pitchFamily="34" charset="0"/>
              <a:cs typeface="Arial" charset="0"/>
            </a:endParaRPr>
          </a:p>
          <a:p>
            <a:pPr algn="just" eaLnBrk="1" hangingPunct="1">
              <a:lnSpc>
                <a:spcPct val="80000"/>
              </a:lnSpc>
              <a:defRPr/>
            </a:pPr>
            <a:r>
              <a:rPr lang="en-US" sz="3000" dirty="0" err="1" smtClean="0">
                <a:latin typeface="Arial Mon" pitchFamily="34" charset="0"/>
                <a:cs typeface="Arial" charset="0"/>
              </a:rPr>
              <a:t>Áàðèìò</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err="1" smtClean="0">
                <a:latin typeface="Arial Mon" pitchFamily="34" charset="0"/>
                <a:cs typeface="Arial" charset="0"/>
              </a:rPr>
              <a:t>ãèéã</a:t>
            </a:r>
            <a:r>
              <a:rPr lang="en-US" sz="3000" dirty="0" smtClean="0">
                <a:latin typeface="Arial Mon" pitchFamily="34" charset="0"/>
                <a:cs typeface="Arial" charset="0"/>
              </a:rPr>
              <a:t> </a:t>
            </a:r>
            <a:r>
              <a:rPr lang="en-US" sz="3000" dirty="0" err="1" smtClean="0">
                <a:latin typeface="Arial Mon" pitchFamily="34" charset="0"/>
                <a:cs typeface="Arial" charset="0"/>
              </a:rPr>
              <a:t>çîõèîí</a:t>
            </a:r>
            <a:r>
              <a:rPr lang="en-US" sz="3000" dirty="0" smtClean="0">
                <a:latin typeface="Arial Mon" pitchFamily="34" charset="0"/>
                <a:cs typeface="Arial" charset="0"/>
              </a:rPr>
              <a:t> ¿</a:t>
            </a:r>
            <a:r>
              <a:rPr lang="en-US" sz="3000" dirty="0" err="1" smtClean="0">
                <a:latin typeface="Arial Mon" pitchFamily="34" charset="0"/>
                <a:cs typeface="Arial" charset="0"/>
              </a:rPr>
              <a:t>éëäýõýä</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err="1" smtClean="0">
                <a:latin typeface="Arial Mon" pitchFamily="34" charset="0"/>
                <a:cs typeface="Arial" charset="0"/>
              </a:rPr>
              <a:t>âýð</a:t>
            </a:r>
            <a:r>
              <a:rPr lang="en-US" sz="3000" dirty="0" smtClean="0">
                <a:latin typeface="Arial Mon" pitchFamily="34" charset="0"/>
                <a:cs typeface="Arial" charset="0"/>
              </a:rPr>
              <a:t> </a:t>
            </a:r>
            <a:r>
              <a:rPr lang="en-US" sz="3000" dirty="0" err="1" smtClean="0">
                <a:latin typeface="Arial Mon" pitchFamily="34" charset="0"/>
                <a:cs typeface="Arial" charset="0"/>
              </a:rPr>
              <a:t>áîëîâñðóóëàõ</a:t>
            </a:r>
            <a:r>
              <a:rPr lang="en-US" sz="3000" dirty="0" smtClean="0">
                <a:latin typeface="Arial Mon" pitchFamily="34" charset="0"/>
                <a:cs typeface="Arial" charset="0"/>
              </a:rPr>
              <a:t> </a:t>
            </a:r>
            <a:r>
              <a:rPr lang="en-US" sz="3000" dirty="0" err="1" smtClean="0">
                <a:latin typeface="Arial Mon" pitchFamily="34" charset="0"/>
                <a:cs typeface="Arial" charset="0"/>
              </a:rPr>
              <a:t>ïðîãðàììûí</a:t>
            </a:r>
            <a:r>
              <a:rPr lang="en-US" sz="3000" dirty="0" smtClean="0">
                <a:latin typeface="Arial Mon" pitchFamily="34" charset="0"/>
                <a:cs typeface="Arial" charset="0"/>
              </a:rPr>
              <a:t> 6.0-ãààñ </a:t>
            </a:r>
            <a:r>
              <a:rPr lang="en-US" sz="3000" dirty="0" err="1" smtClean="0">
                <a:latin typeface="Arial Mon" pitchFamily="34" charset="0"/>
                <a:cs typeface="Arial" charset="0"/>
              </a:rPr>
              <a:t>äýýø</a:t>
            </a:r>
            <a:r>
              <a:rPr lang="en-US" sz="3000" dirty="0" smtClean="0">
                <a:latin typeface="Arial Mon" pitchFamily="34" charset="0"/>
                <a:cs typeface="Arial" charset="0"/>
              </a:rPr>
              <a:t> </a:t>
            </a:r>
            <a:r>
              <a:rPr lang="en-US" sz="3000" dirty="0" err="1" smtClean="0">
                <a:latin typeface="Arial Mon" pitchFamily="34" charset="0"/>
                <a:cs typeface="Arial" charset="0"/>
              </a:rPr>
              <a:t>õóâèëáàðûã</a:t>
            </a:r>
            <a:r>
              <a:rPr lang="en-US" sz="3000" dirty="0" smtClean="0">
                <a:latin typeface="Arial Mon" pitchFamily="34" charset="0"/>
                <a:cs typeface="Arial" charset="0"/>
              </a:rPr>
              <a:t> </a:t>
            </a:r>
            <a:r>
              <a:rPr lang="en-US" sz="3000" dirty="0" err="1" smtClean="0">
                <a:latin typeface="Arial Mon" pitchFamily="34" charset="0"/>
                <a:cs typeface="Arial" charset="0"/>
              </a:rPr>
              <a:t>àøèãëàí</a:t>
            </a:r>
            <a:r>
              <a:rPr lang="en-US" sz="3000" dirty="0" smtClean="0">
                <a:latin typeface="Arial Mon" pitchFamily="34" charset="0"/>
                <a:cs typeface="Arial" charset="0"/>
              </a:rPr>
              <a:t> </a:t>
            </a:r>
            <a:r>
              <a:rPr lang="en-US" sz="3000" b="1" dirty="0" smtClean="0">
                <a:solidFill>
                  <a:srgbClr val="FF0000"/>
                </a:solidFill>
                <a:latin typeface="Arial Mon" pitchFamily="34" charset="0"/>
                <a:cs typeface="Arial" charset="0"/>
              </a:rPr>
              <a:t>Arial 10, 11, 12</a:t>
            </a:r>
            <a:r>
              <a:rPr lang="mn-MN" sz="3000" b="1" dirty="0" smtClean="0">
                <a:solidFill>
                  <a:srgbClr val="FF0000"/>
                </a:solidFill>
                <a:latin typeface="Arial Mon" pitchFamily="34" charset="0"/>
                <a:cs typeface="Arial" charset="0"/>
              </a:rPr>
              <a:t> </a:t>
            </a:r>
            <a:r>
              <a:rPr lang="en-US" sz="3000" dirty="0" err="1" smtClean="0">
                <a:latin typeface="Arial Mon" pitchFamily="34" charset="0"/>
                <a:cs typeface="Arial" charset="0"/>
              </a:rPr>
              <a:t>õýìæýýòýé</a:t>
            </a:r>
            <a:r>
              <a:rPr lang="en-US" sz="3000" dirty="0" smtClean="0">
                <a:latin typeface="Arial Mon" pitchFamily="34" charset="0"/>
                <a:cs typeface="Arial" charset="0"/>
              </a:rPr>
              <a:t> ¿</a:t>
            </a:r>
            <a:r>
              <a:rPr lang="en-US" sz="3000" dirty="0" err="1" smtClean="0">
                <a:latin typeface="Arial Mon" pitchFamily="34" charset="0"/>
                <a:cs typeface="Arial" charset="0"/>
              </a:rPr>
              <a:t>ñýã</a:t>
            </a:r>
            <a:r>
              <a:rPr lang="en-US" sz="3000" dirty="0" smtClean="0">
                <a:latin typeface="Arial Mon" pitchFamily="34" charset="0"/>
                <a:cs typeface="Arial" charset="0"/>
              </a:rPr>
              <a:t> </a:t>
            </a:r>
            <a:r>
              <a:rPr lang="en-US" sz="3000" dirty="0" err="1" smtClean="0">
                <a:latin typeface="Arial Mon" pitchFamily="34" charset="0"/>
                <a:cs typeface="Arial" charset="0"/>
              </a:rPr>
              <a:t>õýðýãëýíý</a:t>
            </a:r>
            <a:r>
              <a:rPr lang="en-US" sz="3000" dirty="0" smtClean="0">
                <a:latin typeface="Arial Mon" pitchFamily="34" charset="0"/>
                <a:cs typeface="Arial" charset="0"/>
              </a:rPr>
              <a:t>.</a:t>
            </a:r>
            <a:endParaRPr lang="mn-MN" sz="3000" dirty="0" smtClean="0">
              <a:latin typeface="Arial Mon" pitchFamily="34" charset="0"/>
              <a:cs typeface="Arial" charset="0"/>
            </a:endParaRPr>
          </a:p>
          <a:p>
            <a:pPr algn="just" eaLnBrk="1" hangingPunct="1">
              <a:lnSpc>
                <a:spcPct val="80000"/>
              </a:lnSpc>
              <a:buNone/>
              <a:defRPr/>
            </a:pPr>
            <a:endParaRPr lang="en-US" sz="3000" dirty="0" smtClean="0">
              <a:latin typeface="Arial Mon" pitchFamily="34" charset="0"/>
              <a:cs typeface="Arial" charset="0"/>
            </a:endParaRPr>
          </a:p>
          <a:p>
            <a:pPr algn="just" eaLnBrk="1" hangingPunct="1">
              <a:lnSpc>
                <a:spcPct val="80000"/>
              </a:lnSpc>
              <a:defRPr/>
            </a:pPr>
            <a:r>
              <a:rPr lang="en-US" sz="3000" dirty="0" err="1" smtClean="0">
                <a:latin typeface="Arial Mon" pitchFamily="34" charset="0"/>
                <a:cs typeface="Arial" charset="0"/>
              </a:rPr>
              <a:t>Áàðèìò</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err="1" smtClean="0">
                <a:latin typeface="Arial Mon" pitchFamily="34" charset="0"/>
                <a:cs typeface="Arial" charset="0"/>
              </a:rPr>
              <a:t>ãèéí</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err="1" smtClean="0">
                <a:latin typeface="Arial Mon" pitchFamily="34" charset="0"/>
                <a:cs typeface="Arial" charset="0"/>
              </a:rPr>
              <a:t>âýðèéã</a:t>
            </a:r>
            <a:r>
              <a:rPr lang="en-US" sz="3000" dirty="0" smtClean="0">
                <a:latin typeface="Arial Mon" pitchFamily="34" charset="0"/>
                <a:cs typeface="Arial" charset="0"/>
              </a:rPr>
              <a:t> </a:t>
            </a:r>
            <a:r>
              <a:rPr lang="en-US" sz="3000" dirty="0" smtClean="0">
                <a:solidFill>
                  <a:srgbClr val="FF0000"/>
                </a:solidFill>
                <a:latin typeface="Arial Mon" pitchFamily="34" charset="0"/>
                <a:cs typeface="Arial" charset="0"/>
              </a:rPr>
              <a:t>À4</a:t>
            </a:r>
            <a:r>
              <a:rPr lang="en-US" sz="3000" dirty="0" smtClean="0">
                <a:latin typeface="Arial Mon" pitchFamily="34" charset="0"/>
                <a:cs typeface="Arial" charset="0"/>
              </a:rPr>
              <a:t> </a:t>
            </a:r>
            <a:r>
              <a:rPr lang="en-US" sz="3000" dirty="0" err="1" smtClean="0">
                <a:latin typeface="Arial Mon" pitchFamily="34" charset="0"/>
                <a:cs typeface="Arial" charset="0"/>
              </a:rPr>
              <a:t>õýâëýìýë</a:t>
            </a:r>
            <a:r>
              <a:rPr lang="en-US" sz="3000" dirty="0" smtClean="0">
                <a:latin typeface="Arial Mon" pitchFamily="34" charset="0"/>
                <a:cs typeface="Arial" charset="0"/>
              </a:rPr>
              <a:t> </a:t>
            </a:r>
            <a:r>
              <a:rPr lang="en-US" sz="3000" dirty="0" err="1" smtClean="0">
                <a:latin typeface="Arial Mon" pitchFamily="34" charset="0"/>
                <a:cs typeface="Arial" charset="0"/>
              </a:rPr>
              <a:t>õóóäñàí</a:t>
            </a:r>
            <a:r>
              <a:rPr lang="mn-MN" sz="3000" dirty="0" smtClean="0">
                <a:latin typeface="Arial" charset="0"/>
                <a:cs typeface="Arial" charset="0"/>
              </a:rPr>
              <a:t>д</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smtClean="0">
                <a:latin typeface="Arial Mon" pitchFamily="34" charset="0"/>
                <a:cs typeface="Arial" charset="0"/>
              </a:rPr>
              <a:t>è</a:t>
            </a:r>
            <a:r>
              <a:rPr lang="mn-MN" sz="3000" dirty="0" smtClean="0">
                <a:latin typeface="Arial" charset="0"/>
                <a:cs typeface="Arial" charset="0"/>
              </a:rPr>
              <a:t>х</a:t>
            </a:r>
            <a:r>
              <a:rPr lang="en-US" sz="3000" dirty="0" err="1" smtClean="0">
                <a:latin typeface="Arial Mon" pitchFamily="34" charset="0"/>
                <a:cs typeface="Arial" charset="0"/>
              </a:rPr>
              <a:t>äýý</a:t>
            </a:r>
            <a:r>
              <a:rPr lang="en-US" sz="3000" dirty="0" smtClean="0">
                <a:latin typeface="Arial Mon" pitchFamily="34" charset="0"/>
                <a:cs typeface="Arial" charset="0"/>
              </a:rPr>
              <a:t> </a:t>
            </a:r>
            <a:r>
              <a:rPr lang="en-US" sz="3000" dirty="0" err="1" smtClean="0">
                <a:latin typeface="Arial Mon" pitchFamily="34" charset="0"/>
                <a:cs typeface="Arial" charset="0"/>
              </a:rPr>
              <a:t>ìºð</a:t>
            </a:r>
            <a:r>
              <a:rPr lang="en-US" sz="3000" dirty="0" smtClean="0">
                <a:latin typeface="Arial Mon" pitchFamily="34" charset="0"/>
                <a:cs typeface="Arial" charset="0"/>
              </a:rPr>
              <a:t> </a:t>
            </a:r>
            <a:r>
              <a:rPr lang="en-US" sz="3000" dirty="0" err="1" smtClean="0">
                <a:latin typeface="Arial Mon" pitchFamily="34" charset="0"/>
                <a:cs typeface="Arial" charset="0"/>
              </a:rPr>
              <a:t>õîîðîíäûí</a:t>
            </a:r>
            <a:r>
              <a:rPr lang="en-US" sz="3000" dirty="0" smtClean="0">
                <a:latin typeface="Arial Mon" pitchFamily="34" charset="0"/>
                <a:cs typeface="Arial" charset="0"/>
              </a:rPr>
              <a:t> </a:t>
            </a:r>
            <a:r>
              <a:rPr lang="en-US" sz="3000" dirty="0" err="1" smtClean="0">
                <a:latin typeface="Arial Mon" pitchFamily="34" charset="0"/>
                <a:cs typeface="Arial" charset="0"/>
              </a:rPr>
              <a:t>çàéã</a:t>
            </a:r>
            <a:r>
              <a:rPr lang="en-US" sz="3000" dirty="0" smtClean="0">
                <a:latin typeface="Arial Mon" pitchFamily="34" charset="0"/>
                <a:cs typeface="Arial" charset="0"/>
              </a:rPr>
              <a:t> </a:t>
            </a:r>
            <a:r>
              <a:rPr lang="mn-MN" sz="3000" dirty="0" smtClean="0">
                <a:solidFill>
                  <a:srgbClr val="FF0000"/>
                </a:solidFill>
                <a:latin typeface="Arial" charset="0"/>
                <a:cs typeface="Arial" charset="0"/>
              </a:rPr>
              <a:t>1,0-</a:t>
            </a:r>
            <a:r>
              <a:rPr lang="en-US" sz="3000" dirty="0" smtClean="0">
                <a:solidFill>
                  <a:srgbClr val="FF0000"/>
                </a:solidFill>
                <a:latin typeface="Arial Mon" pitchFamily="34" charset="0"/>
                <a:cs typeface="Arial" charset="0"/>
              </a:rPr>
              <a:t>1.5-ààð, À5 </a:t>
            </a:r>
            <a:r>
              <a:rPr lang="en-US" sz="3000" dirty="0" err="1" smtClean="0">
                <a:latin typeface="Arial Mon" pitchFamily="34" charset="0"/>
                <a:cs typeface="Arial" charset="0"/>
              </a:rPr>
              <a:t>õýâëýìýë</a:t>
            </a:r>
            <a:r>
              <a:rPr lang="en-US" sz="3000" dirty="0" smtClean="0">
                <a:latin typeface="Arial Mon" pitchFamily="34" charset="0"/>
                <a:cs typeface="Arial" charset="0"/>
              </a:rPr>
              <a:t> </a:t>
            </a:r>
            <a:r>
              <a:rPr lang="en-US" sz="3000" dirty="0" err="1" smtClean="0">
                <a:latin typeface="Arial Mon" pitchFamily="34" charset="0"/>
                <a:cs typeface="Arial" charset="0"/>
              </a:rPr>
              <a:t>õóóäñàíä</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err="1" smtClean="0">
                <a:latin typeface="Arial Mon" pitchFamily="34" charset="0"/>
                <a:cs typeface="Arial" charset="0"/>
              </a:rPr>
              <a:t>âýðèéí</a:t>
            </a:r>
            <a:r>
              <a:rPr lang="en-US" sz="3000" dirty="0" smtClean="0">
                <a:latin typeface="Arial Mon" pitchFamily="34" charset="0"/>
                <a:cs typeface="Arial" charset="0"/>
              </a:rPr>
              <a:t> </a:t>
            </a:r>
            <a:r>
              <a:rPr lang="en-US" sz="3000" dirty="0" err="1" smtClean="0">
                <a:latin typeface="Arial Mon" pitchFamily="34" charset="0"/>
                <a:cs typeface="Arial" charset="0"/>
              </a:rPr>
              <a:t>ìºð</a:t>
            </a:r>
            <a:r>
              <a:rPr lang="en-US" sz="3000" dirty="0" smtClean="0">
                <a:latin typeface="Arial Mon" pitchFamily="34" charset="0"/>
                <a:cs typeface="Arial" charset="0"/>
              </a:rPr>
              <a:t> </a:t>
            </a:r>
            <a:r>
              <a:rPr lang="en-US" sz="3000" dirty="0" err="1" smtClean="0">
                <a:latin typeface="Arial Mon" pitchFamily="34" charset="0"/>
                <a:cs typeface="Arial" charset="0"/>
              </a:rPr>
              <a:t>õîîðîíäûí</a:t>
            </a:r>
            <a:r>
              <a:rPr lang="en-US" sz="3000" dirty="0" smtClean="0">
                <a:latin typeface="Arial Mon" pitchFamily="34" charset="0"/>
                <a:cs typeface="Arial" charset="0"/>
              </a:rPr>
              <a:t> </a:t>
            </a:r>
            <a:r>
              <a:rPr lang="en-US" sz="3000" dirty="0" err="1" smtClean="0">
                <a:latin typeface="Arial Mon" pitchFamily="34" charset="0"/>
                <a:cs typeface="Arial" charset="0"/>
              </a:rPr>
              <a:t>çàéã</a:t>
            </a:r>
            <a:r>
              <a:rPr lang="en-US" sz="3000" dirty="0" smtClean="0">
                <a:latin typeface="Arial Mon" pitchFamily="34" charset="0"/>
                <a:cs typeface="Arial" charset="0"/>
              </a:rPr>
              <a:t> </a:t>
            </a:r>
            <a:r>
              <a:rPr lang="en-US" sz="3000" dirty="0" smtClean="0">
                <a:solidFill>
                  <a:srgbClr val="FF0000"/>
                </a:solidFill>
                <a:latin typeface="Arial Mon" pitchFamily="34" charset="0"/>
                <a:cs typeface="Arial" charset="0"/>
              </a:rPr>
              <a:t>1-ýýð</a:t>
            </a:r>
            <a:r>
              <a:rPr lang="en-US" sz="3000" dirty="0" smtClean="0">
                <a:latin typeface="Arial Mon" pitchFamily="34" charset="0"/>
                <a:cs typeface="Arial" charset="0"/>
              </a:rPr>
              <a:t> </a:t>
            </a:r>
            <a:r>
              <a:rPr lang="en-US" sz="3000" dirty="0" err="1" smtClean="0">
                <a:latin typeface="Arial Mon" pitchFamily="34" charset="0"/>
                <a:cs typeface="Arial" charset="0"/>
              </a:rPr>
              <a:t>àâ</a:t>
            </a:r>
            <a:r>
              <a:rPr lang="mn-MN" sz="3000" dirty="0" smtClean="0">
                <a:latin typeface="Arial Mon" pitchFamily="34" charset="0"/>
                <a:cs typeface="Arial" charset="0"/>
              </a:rPr>
              <a:t>ч</a:t>
            </a:r>
            <a:r>
              <a:rPr lang="en-US" sz="3000" dirty="0" smtClean="0">
                <a:latin typeface="Arial Mon" pitchFamily="34" charset="0"/>
                <a:cs typeface="Arial" charset="0"/>
              </a:rPr>
              <a:t> </a:t>
            </a:r>
            <a:r>
              <a:rPr lang="en-US" sz="3000" dirty="0" err="1" smtClean="0">
                <a:latin typeface="Arial Mon" pitchFamily="34" charset="0"/>
                <a:cs typeface="Arial" charset="0"/>
              </a:rPr>
              <a:t>áè</a:t>
            </a:r>
            <a:r>
              <a:rPr lang="mn-MN" sz="3000" dirty="0" smtClean="0">
                <a:latin typeface="Arial Mon" pitchFamily="34" charset="0"/>
                <a:cs typeface="Arial" charset="0"/>
              </a:rPr>
              <a:t>ч</a:t>
            </a:r>
            <a:r>
              <a:rPr lang="en-US" sz="3000" dirty="0" err="1" smtClean="0">
                <a:latin typeface="Arial Mon" pitchFamily="34" charset="0"/>
                <a:cs typeface="Arial" charset="0"/>
              </a:rPr>
              <a:t>íý</a:t>
            </a:r>
            <a:r>
              <a:rPr lang="en-US" sz="3000" dirty="0" smtClean="0">
                <a:latin typeface="Arial Mon" pitchFamily="34" charset="0"/>
                <a:cs typeface="Arial" charset="0"/>
              </a:rPr>
              <a:t>.</a:t>
            </a:r>
            <a:endParaRPr lang="mn-MN" sz="3000" dirty="0" smtClean="0">
              <a:latin typeface="Arial" charset="0"/>
              <a:cs typeface="Arial" charset="0"/>
            </a:endParaRPr>
          </a:p>
          <a:p>
            <a:pPr algn="just" eaLnBrk="1" hangingPunct="1">
              <a:lnSpc>
                <a:spcPct val="80000"/>
              </a:lnSpc>
              <a:defRPr/>
            </a:pPr>
            <a:endParaRPr lang="ru-RU" sz="3000" dirty="0" smtClean="0">
              <a:latin typeface="Arial" charset="0"/>
              <a:cs typeface="Arial" charset="0"/>
            </a:endParaRPr>
          </a:p>
        </p:txBody>
      </p:sp>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508000"/>
            <a:ext cx="6172200" cy="1219200"/>
          </a:xfrm>
        </p:spPr>
        <p:txBody>
          <a:bodyPr>
            <a:normAutofit fontScale="90000"/>
          </a:bodyPr>
          <a:lstStyle/>
          <a:p>
            <a:pPr algn="ctr"/>
            <a:r>
              <a:rPr lang="mn-MN" sz="3200" b="1" dirty="0" smtClean="0">
                <a:latin typeface="Arial" pitchFamily="34" charset="0"/>
                <a:cs typeface="Arial" pitchFamily="34" charset="0"/>
              </a:rPr>
              <a:t>ХАВСРАЛТЫН ТУХАЙ ТЭМДЭГЛЭЛ</a:t>
            </a:r>
            <a:br>
              <a:rPr lang="mn-MN" sz="3200" b="1" dirty="0" smtClean="0">
                <a:latin typeface="Arial" pitchFamily="34" charset="0"/>
                <a:cs typeface="Arial" pitchFamily="34" charset="0"/>
              </a:rPr>
            </a:br>
            <a:r>
              <a:rPr lang="mn-MN" sz="2700" b="1" u="sng" dirty="0" smtClean="0">
                <a:solidFill>
                  <a:srgbClr val="FF0000"/>
                </a:solidFill>
                <a:effectLst/>
                <a:latin typeface="Arial" pitchFamily="34" charset="0"/>
                <a:cs typeface="Arial" pitchFamily="34" charset="0"/>
              </a:rPr>
              <a:t>/</a:t>
            </a:r>
            <a:r>
              <a:rPr lang="mn-MN" sz="2700" u="sng" dirty="0" smtClean="0">
                <a:solidFill>
                  <a:srgbClr val="FF0000"/>
                </a:solidFill>
                <a:effectLst/>
                <a:latin typeface="Arial" pitchFamily="34" charset="0"/>
                <a:cs typeface="Arial" pitchFamily="34" charset="0"/>
              </a:rPr>
              <a:t>Бүрдлийн код-16/</a:t>
            </a:r>
            <a:endParaRPr lang="en-US" sz="3200" b="1" u="sng" dirty="0">
              <a:solidFill>
                <a:srgbClr val="FF0000"/>
              </a:solidFill>
              <a:effectLst/>
              <a:latin typeface="Arial" pitchFamily="34" charset="0"/>
              <a:cs typeface="Arial" pitchFamily="34" charset="0"/>
            </a:endParaRPr>
          </a:p>
        </p:txBody>
      </p:sp>
      <p:sp>
        <p:nvSpPr>
          <p:cNvPr id="3" name="Content Placeholder 2"/>
          <p:cNvSpPr>
            <a:spLocks noGrp="1"/>
          </p:cNvSpPr>
          <p:nvPr>
            <p:ph idx="1"/>
          </p:nvPr>
        </p:nvSpPr>
        <p:spPr>
          <a:xfrm>
            <a:off x="457200" y="1828800"/>
            <a:ext cx="6243066" cy="6502400"/>
          </a:xfrm>
        </p:spPr>
        <p:txBody>
          <a:bodyPr>
            <a:normAutofit fontScale="62500" lnSpcReduction="20000"/>
          </a:bodyPr>
          <a:lstStyle/>
          <a:p>
            <a:pPr algn="just"/>
            <a:r>
              <a:rPr lang="mn-MN" sz="3200" dirty="0" smtClean="0">
                <a:latin typeface="Arial" pitchFamily="34" charset="0"/>
                <a:cs typeface="Arial" pitchFamily="34" charset="0"/>
              </a:rPr>
              <a:t>Баримт бичигт хавсралтын тухай дурдсан бол бичвэрийн төгсгөлд сул мөр орхиод:</a:t>
            </a:r>
          </a:p>
          <a:p>
            <a:pPr algn="just">
              <a:buNone/>
            </a:pPr>
            <a:r>
              <a:rPr lang="mn-MN" sz="3200" dirty="0" smtClean="0">
                <a:latin typeface="Arial" pitchFamily="34" charset="0"/>
                <a:cs typeface="Arial" pitchFamily="34" charset="0"/>
              </a:rPr>
              <a:t>		</a:t>
            </a:r>
          </a:p>
          <a:p>
            <a:pPr>
              <a:buNone/>
            </a:pPr>
            <a:r>
              <a:rPr lang="mn-MN" sz="3200" dirty="0" smtClean="0">
                <a:solidFill>
                  <a:schemeClr val="accent4">
                    <a:lumMod val="50000"/>
                  </a:schemeClr>
                </a:solidFill>
                <a:latin typeface="Arial" pitchFamily="34" charset="0"/>
                <a:cs typeface="Arial" pitchFamily="34" charset="0"/>
              </a:rPr>
              <a:t>          Хавсралт 5 хуудастай, 2 хувь</a:t>
            </a:r>
          </a:p>
          <a:p>
            <a:pPr>
              <a:buNone/>
            </a:pPr>
            <a:endParaRPr lang="mn-MN" sz="3200" dirty="0" smtClean="0">
              <a:latin typeface="Arial" pitchFamily="34" charset="0"/>
              <a:cs typeface="Arial" pitchFamily="34" charset="0"/>
            </a:endParaRPr>
          </a:p>
          <a:p>
            <a:pPr algn="just"/>
            <a:r>
              <a:rPr lang="mn-MN" sz="3200" dirty="0" smtClean="0">
                <a:latin typeface="Arial" pitchFamily="34" charset="0"/>
                <a:cs typeface="Arial" pitchFamily="34" charset="0"/>
              </a:rPr>
              <a:t>Баримт бичигт хавсралтын тухай дурдаагүй бол хавсралтын нэр, хуудасны тоо, хувийн тоог дараах байдлаар бичнэ.</a:t>
            </a:r>
          </a:p>
          <a:p>
            <a:pPr>
              <a:buNone/>
            </a:pPr>
            <a:r>
              <a:rPr lang="mn-MN" sz="3200" dirty="0" smtClean="0">
                <a:latin typeface="Arial" pitchFamily="34" charset="0"/>
                <a:cs typeface="Arial" pitchFamily="34" charset="0"/>
              </a:rPr>
              <a:t>		</a:t>
            </a:r>
          </a:p>
          <a:p>
            <a:pPr>
              <a:buNone/>
            </a:pPr>
            <a:r>
              <a:rPr lang="mn-MN" sz="3200" dirty="0" smtClean="0">
                <a:latin typeface="Arial" pitchFamily="34" charset="0"/>
                <a:cs typeface="Arial" pitchFamily="34" charset="0"/>
              </a:rPr>
              <a:t>             </a:t>
            </a:r>
            <a:r>
              <a:rPr lang="mn-MN" sz="3200" dirty="0" smtClean="0">
                <a:solidFill>
                  <a:schemeClr val="accent4">
                    <a:lumMod val="50000"/>
                  </a:schemeClr>
                </a:solidFill>
                <a:latin typeface="Arial" pitchFamily="34" charset="0"/>
                <a:cs typeface="Arial" pitchFamily="34" charset="0"/>
              </a:rPr>
              <a:t>Хавсралт: Архивын ерөнхий газрын 2010 оны 03 сарын 05</a:t>
            </a:r>
            <a:r>
              <a:rPr lang="en-US" sz="3200" dirty="0" smtClean="0">
                <a:solidFill>
                  <a:schemeClr val="accent4">
                    <a:lumMod val="50000"/>
                  </a:schemeClr>
                </a:solidFill>
                <a:latin typeface="Arial" pitchFamily="34" charset="0"/>
                <a:cs typeface="Arial" pitchFamily="34" charset="0"/>
              </a:rPr>
              <a:t>-</a:t>
            </a:r>
            <a:r>
              <a:rPr lang="mn-MN" sz="3200" dirty="0" smtClean="0">
                <a:solidFill>
                  <a:schemeClr val="accent4">
                    <a:lumMod val="50000"/>
                  </a:schemeClr>
                </a:solidFill>
                <a:latin typeface="Arial" pitchFamily="34" charset="0"/>
                <a:cs typeface="Arial" pitchFamily="34" charset="0"/>
              </a:rPr>
              <a:t>ны өдрийн №1</a:t>
            </a:r>
            <a:r>
              <a:rPr lang="en-US" sz="3200" dirty="0" smtClean="0">
                <a:solidFill>
                  <a:schemeClr val="accent4">
                    <a:lumMod val="50000"/>
                  </a:schemeClr>
                </a:solidFill>
                <a:latin typeface="Arial" pitchFamily="34" charset="0"/>
                <a:cs typeface="Arial" pitchFamily="34" charset="0"/>
              </a:rPr>
              <a:t>/</a:t>
            </a:r>
            <a:r>
              <a:rPr lang="mn-MN" sz="3200" dirty="0" smtClean="0">
                <a:solidFill>
                  <a:schemeClr val="accent4">
                    <a:lumMod val="50000"/>
                  </a:schemeClr>
                </a:solidFill>
                <a:latin typeface="Arial" pitchFamily="34" charset="0"/>
                <a:cs typeface="Arial" pitchFamily="34" charset="0"/>
              </a:rPr>
              <a:t>09 дүгээр албан бичиг, хавсралтын хамт бүгд 5 хуудас</a:t>
            </a:r>
          </a:p>
          <a:p>
            <a:pPr>
              <a:buNone/>
            </a:pPr>
            <a:endParaRPr lang="mn-MN" sz="3200" dirty="0" smtClean="0">
              <a:solidFill>
                <a:schemeClr val="accent4">
                  <a:lumMod val="50000"/>
                </a:schemeClr>
              </a:solidFill>
              <a:latin typeface="Arial" pitchFamily="34" charset="0"/>
              <a:cs typeface="Arial" pitchFamily="34" charset="0"/>
            </a:endParaRPr>
          </a:p>
          <a:p>
            <a:pPr algn="just"/>
            <a:r>
              <a:rPr lang="mn-MN" sz="3200" dirty="0" smtClean="0">
                <a:latin typeface="Arial" pitchFamily="34" charset="0"/>
                <a:cs typeface="Arial" pitchFamily="34" charset="0"/>
              </a:rPr>
              <a:t> Захирамжлалын баримт бичиг хавсралттай бол эхний хуудасны баруун дээд өнцөгт:</a:t>
            </a:r>
          </a:p>
          <a:p>
            <a:pPr algn="just"/>
            <a:endParaRPr lang="mn-MN" sz="3200" dirty="0" smtClean="0">
              <a:latin typeface="Arial" pitchFamily="34" charset="0"/>
              <a:cs typeface="Arial" pitchFamily="34" charset="0"/>
            </a:endParaRPr>
          </a:p>
          <a:p>
            <a:pPr marL="91440" algn="r">
              <a:lnSpc>
                <a:spcPct val="120000"/>
              </a:lnSpc>
              <a:buNone/>
            </a:pPr>
            <a:r>
              <a:rPr lang="mn-MN" sz="3200" dirty="0" smtClean="0">
                <a:solidFill>
                  <a:schemeClr val="accent4">
                    <a:lumMod val="50000"/>
                  </a:schemeClr>
                </a:solidFill>
                <a:latin typeface="Arial" pitchFamily="34" charset="0"/>
                <a:cs typeface="Arial" pitchFamily="34" charset="0"/>
              </a:rPr>
              <a:t>                            Хууль зүй, дотоод хэргийн сайдын</a:t>
            </a:r>
          </a:p>
          <a:p>
            <a:pPr marL="91440" algn="r">
              <a:lnSpc>
                <a:spcPct val="120000"/>
              </a:lnSpc>
              <a:buNone/>
            </a:pPr>
            <a:r>
              <a:rPr lang="mn-MN" sz="3200" dirty="0" smtClean="0">
                <a:solidFill>
                  <a:schemeClr val="accent4">
                    <a:lumMod val="50000"/>
                  </a:schemeClr>
                </a:solidFill>
                <a:latin typeface="Arial" pitchFamily="34" charset="0"/>
                <a:cs typeface="Arial" pitchFamily="34" charset="0"/>
              </a:rPr>
              <a:t>                        2010 оны 03  сарын 05</a:t>
            </a:r>
            <a:r>
              <a:rPr lang="en-US" sz="3200" dirty="0" smtClean="0">
                <a:solidFill>
                  <a:schemeClr val="accent4">
                    <a:lumMod val="50000"/>
                  </a:schemeClr>
                </a:solidFill>
                <a:latin typeface="Arial" pitchFamily="34" charset="0"/>
                <a:cs typeface="Arial" pitchFamily="34" charset="0"/>
              </a:rPr>
              <a:t>-</a:t>
            </a:r>
            <a:r>
              <a:rPr lang="mn-MN" sz="3200" dirty="0" smtClean="0">
                <a:solidFill>
                  <a:schemeClr val="accent4">
                    <a:lumMod val="50000"/>
                  </a:schemeClr>
                </a:solidFill>
                <a:latin typeface="Arial" pitchFamily="34" charset="0"/>
                <a:cs typeface="Arial" pitchFamily="34" charset="0"/>
              </a:rPr>
              <a:t>ны  өдрийн              		  99 дүгээр тушаалын хавсралт</a:t>
            </a:r>
          </a:p>
          <a:p>
            <a:pPr lvl="2">
              <a:buNone/>
            </a:pP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ocuments"/>
          <p:cNvSpPr>
            <a:spLocks noEditPoints="1" noChangeArrowheads="1"/>
          </p:cNvSpPr>
          <p:nvPr/>
        </p:nvSpPr>
        <p:spPr bwMode="auto">
          <a:xfrm>
            <a:off x="315516" y="304800"/>
            <a:ext cx="6256734" cy="21336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76200">
            <a:solidFill>
              <a:schemeClr val="accent2"/>
            </a:solidFill>
            <a:miter lim="800000"/>
            <a:headEnd/>
            <a:tailEnd/>
          </a:ln>
          <a:effectLst>
            <a:outerShdw dist="107763" dir="2700000" algn="ctr" rotWithShape="0">
              <a:srgbClr val="808080"/>
            </a:outerShdw>
          </a:effectLst>
        </p:spPr>
        <p:txBody>
          <a:bodyPr/>
          <a:lstStyle/>
          <a:p>
            <a:pPr algn="ctr">
              <a:defRPr/>
            </a:pPr>
            <a:r>
              <a:rPr lang="en-US" sz="4000" b="1" dirty="0" err="1">
                <a:latin typeface="Arial Mon" pitchFamily="34" charset="0"/>
              </a:rPr>
              <a:t>Õàâñðàëòûí</a:t>
            </a:r>
            <a:r>
              <a:rPr lang="en-US" sz="4000" b="1" dirty="0">
                <a:latin typeface="Arial Mon" pitchFamily="34" charset="0"/>
              </a:rPr>
              <a:t> </a:t>
            </a:r>
            <a:r>
              <a:rPr lang="en-US" sz="4000" b="1" dirty="0" err="1">
                <a:latin typeface="Arial Mon" pitchFamily="34" charset="0"/>
              </a:rPr>
              <a:t>òóõàé</a:t>
            </a:r>
            <a:r>
              <a:rPr lang="en-US" sz="4000" b="1" dirty="0">
                <a:latin typeface="Arial Mon" pitchFamily="34" charset="0"/>
              </a:rPr>
              <a:t> </a:t>
            </a:r>
            <a:r>
              <a:rPr lang="mn-MN" sz="4000" b="1" dirty="0">
                <a:latin typeface="Arial Mon" pitchFamily="34" charset="0"/>
              </a:rPr>
              <a:t>тэмдэглэл</a:t>
            </a:r>
            <a:r>
              <a:rPr lang="en-US" sz="4000" b="1" dirty="0">
                <a:latin typeface="Arial Mon" pitchFamily="34" charset="0"/>
              </a:rPr>
              <a:t> </a:t>
            </a:r>
          </a:p>
        </p:txBody>
      </p:sp>
      <p:sp>
        <p:nvSpPr>
          <p:cNvPr id="48131" name="Rectangle 3"/>
          <p:cNvSpPr>
            <a:spLocks noChangeArrowheads="1"/>
          </p:cNvSpPr>
          <p:nvPr/>
        </p:nvSpPr>
        <p:spPr bwMode="auto">
          <a:xfrm>
            <a:off x="527448" y="4978400"/>
            <a:ext cx="53578" cy="1016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Calibri" pitchFamily="34" charset="0"/>
            </a:endParaRPr>
          </a:p>
        </p:txBody>
      </p:sp>
      <p:sp>
        <p:nvSpPr>
          <p:cNvPr id="48132" name="Form"/>
          <p:cNvSpPr>
            <a:spLocks noEditPoints="1" noChangeArrowheads="1"/>
          </p:cNvSpPr>
          <p:nvPr/>
        </p:nvSpPr>
        <p:spPr bwMode="auto">
          <a:xfrm>
            <a:off x="158353" y="3149600"/>
            <a:ext cx="6699647" cy="24384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10800 h 21600"/>
              <a:gd name="T14" fmla="*/ 4740 w 21600"/>
              <a:gd name="T15" fmla="*/ 1309 h 21600"/>
              <a:gd name="T16" fmla="*/ 19410 w 21600"/>
              <a:gd name="T17" fmla="*/ 16331 h 21600"/>
            </a:gdLst>
            <a:ahLst/>
            <a:cxnLst>
              <a:cxn ang="0">
                <a:pos x="T0" y="T1"/>
              </a:cxn>
              <a:cxn ang="0">
                <a:pos x="T2" y="T3"/>
              </a:cxn>
              <a:cxn ang="0">
                <a:pos x="T4" y="T5"/>
              </a:cxn>
              <a:cxn ang="0">
                <a:pos x="T6" y="T7"/>
              </a:cxn>
              <a:cxn ang="0">
                <a:pos x="T8" y="T9"/>
              </a:cxn>
              <a:cxn ang="0">
                <a:pos x="T10" y="T11"/>
              </a:cxn>
              <a:cxn ang="0">
                <a:pos x="T12" y="T13"/>
              </a:cxn>
            </a:cxnLst>
            <a:rect l="T14" t="T15" r="T16" b="T17"/>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chemeClr val="bg2">
              <a:lumMod val="90000"/>
            </a:schemeClr>
          </a:solidFill>
          <a:ln w="57150">
            <a:solidFill>
              <a:schemeClr val="accent2"/>
            </a:solidFill>
            <a:miter lim="800000"/>
            <a:headEnd/>
            <a:tailEnd/>
          </a:ln>
          <a:effectLst>
            <a:outerShdw dist="107763" dir="2700000" algn="ctr" rotWithShape="0">
              <a:srgbClr val="808080"/>
            </a:outerShdw>
          </a:effectLst>
        </p:spPr>
        <p:txBody>
          <a:bodyPr/>
          <a:lstStyle/>
          <a:p>
            <a:pPr>
              <a:defRPr/>
            </a:pPr>
            <a:r>
              <a:rPr lang="en-US" b="1" dirty="0">
                <a:solidFill>
                  <a:schemeClr val="accent4">
                    <a:lumMod val="50000"/>
                  </a:schemeClr>
                </a:solidFill>
                <a:latin typeface="Arial Mon" pitchFamily="34" charset="0"/>
              </a:rPr>
              <a:t>1 </a:t>
            </a:r>
            <a:r>
              <a:rPr lang="en-US" b="1" dirty="0" err="1">
                <a:solidFill>
                  <a:schemeClr val="accent4">
                    <a:lumMod val="50000"/>
                  </a:schemeClr>
                </a:solidFill>
                <a:latin typeface="Arial Mon" pitchFamily="34" charset="0"/>
              </a:rPr>
              <a:t>ä¿ãýýð</a:t>
            </a:r>
            <a:r>
              <a:rPr lang="en-US" b="1" dirty="0">
                <a:solidFill>
                  <a:schemeClr val="accent4">
                    <a:lumMod val="50000"/>
                  </a:schemeClr>
                </a:solidFill>
                <a:latin typeface="Arial Mon" pitchFamily="34" charset="0"/>
              </a:rPr>
              <a:t> </a:t>
            </a:r>
            <a:r>
              <a:rPr lang="en-US" b="1" dirty="0" err="1">
                <a:solidFill>
                  <a:schemeClr val="accent4">
                    <a:lumMod val="50000"/>
                  </a:schemeClr>
                </a:solidFill>
                <a:latin typeface="Arial Mon" pitchFamily="34" charset="0"/>
              </a:rPr>
              <a:t>õàâñðàëò</a:t>
            </a:r>
            <a:r>
              <a:rPr lang="en-US" b="1" dirty="0">
                <a:solidFill>
                  <a:schemeClr val="accent4">
                    <a:lumMod val="50000"/>
                  </a:schemeClr>
                </a:solidFill>
                <a:latin typeface="Arial Mon" pitchFamily="34" charset="0"/>
              </a:rPr>
              <a:t>: </a:t>
            </a:r>
            <a:r>
              <a:rPr lang="mn-MN" b="1" dirty="0" smtClean="0">
                <a:solidFill>
                  <a:schemeClr val="accent4">
                    <a:lumMod val="50000"/>
                  </a:schemeClr>
                </a:solidFill>
                <a:latin typeface="Arial Mon" pitchFamily="34" charset="0"/>
              </a:rPr>
              <a:t>Нийслэлийн  нийгэм эдийн засгийн 2010 оны төлөвлөгөөний биелэлт </a:t>
            </a:r>
          </a:p>
          <a:p>
            <a:pPr>
              <a:defRPr/>
            </a:pPr>
            <a:r>
              <a:rPr lang="en-US" b="1" dirty="0" smtClean="0">
                <a:solidFill>
                  <a:schemeClr val="accent4">
                    <a:lumMod val="50000"/>
                  </a:schemeClr>
                </a:solidFill>
                <a:latin typeface="Arial Mon" pitchFamily="34" charset="0"/>
              </a:rPr>
              <a:t>15 </a:t>
            </a:r>
            <a:r>
              <a:rPr lang="en-US" b="1" dirty="0" err="1">
                <a:solidFill>
                  <a:schemeClr val="accent4">
                    <a:lumMod val="50000"/>
                  </a:schemeClr>
                </a:solidFill>
                <a:latin typeface="Arial Mon" pitchFamily="34" charset="0"/>
              </a:rPr>
              <a:t>õóóäàñòàé</a:t>
            </a:r>
            <a:endParaRPr lang="en-US" b="1" dirty="0">
              <a:solidFill>
                <a:schemeClr val="accent4">
                  <a:lumMod val="50000"/>
                </a:schemeClr>
              </a:solidFill>
              <a:latin typeface="Arial Mon" pitchFamily="34" charset="0"/>
            </a:endParaRPr>
          </a:p>
          <a:p>
            <a:pPr>
              <a:defRPr/>
            </a:pPr>
            <a:r>
              <a:rPr lang="en-US" b="1" dirty="0">
                <a:solidFill>
                  <a:schemeClr val="accent4">
                    <a:lumMod val="50000"/>
                  </a:schemeClr>
                </a:solidFill>
                <a:latin typeface="Arial Mon" pitchFamily="34" charset="0"/>
              </a:rPr>
              <a:t>2 </a:t>
            </a:r>
            <a:r>
              <a:rPr lang="en-US" b="1" dirty="0" err="1">
                <a:solidFill>
                  <a:schemeClr val="accent4">
                    <a:lumMod val="50000"/>
                  </a:schemeClr>
                </a:solidFill>
                <a:latin typeface="Arial Mon" pitchFamily="34" charset="0"/>
              </a:rPr>
              <a:t>äóãààð</a:t>
            </a:r>
            <a:r>
              <a:rPr lang="en-US" b="1" dirty="0">
                <a:solidFill>
                  <a:schemeClr val="accent4">
                    <a:lumMod val="50000"/>
                  </a:schemeClr>
                </a:solidFill>
                <a:latin typeface="Arial Mon" pitchFamily="34" charset="0"/>
              </a:rPr>
              <a:t> </a:t>
            </a:r>
            <a:r>
              <a:rPr lang="en-US" b="1" dirty="0" err="1">
                <a:solidFill>
                  <a:schemeClr val="accent4">
                    <a:lumMod val="50000"/>
                  </a:schemeClr>
                </a:solidFill>
                <a:latin typeface="Arial Mon" pitchFamily="34" charset="0"/>
              </a:rPr>
              <a:t>õàâñðàëò</a:t>
            </a:r>
            <a:r>
              <a:rPr lang="en-US" b="1" dirty="0">
                <a:solidFill>
                  <a:schemeClr val="accent4">
                    <a:lumMod val="50000"/>
                  </a:schemeClr>
                </a:solidFill>
                <a:latin typeface="Arial Mon" pitchFamily="34" charset="0"/>
              </a:rPr>
              <a:t>: </a:t>
            </a:r>
            <a:r>
              <a:rPr lang="mn-MN" b="1" dirty="0" smtClean="0">
                <a:solidFill>
                  <a:schemeClr val="accent4">
                    <a:lumMod val="50000"/>
                  </a:schemeClr>
                </a:solidFill>
                <a:latin typeface="Arial Mon" pitchFamily="34" charset="0"/>
              </a:rPr>
              <a:t>Нийслэлийн Архивын газрын 2011 оны үйл ажиллагааны төлөвлөгөө</a:t>
            </a:r>
            <a:r>
              <a:rPr lang="en-US" b="1" dirty="0" smtClean="0">
                <a:solidFill>
                  <a:schemeClr val="accent4">
                    <a:lumMod val="50000"/>
                  </a:schemeClr>
                </a:solidFill>
                <a:latin typeface="Arial Mon" pitchFamily="34" charset="0"/>
              </a:rPr>
              <a:t> </a:t>
            </a:r>
            <a:r>
              <a:rPr lang="en-US" b="1" dirty="0">
                <a:solidFill>
                  <a:schemeClr val="accent4">
                    <a:lumMod val="50000"/>
                  </a:schemeClr>
                </a:solidFill>
                <a:latin typeface="Arial Mon" pitchFamily="34" charset="0"/>
              </a:rPr>
              <a:t>11 </a:t>
            </a:r>
            <a:r>
              <a:rPr lang="mn-MN" b="1" dirty="0" smtClean="0">
                <a:solidFill>
                  <a:schemeClr val="accent4">
                    <a:lumMod val="50000"/>
                  </a:schemeClr>
                </a:solidFill>
                <a:latin typeface="Arial Mon" pitchFamily="34" charset="0"/>
              </a:rPr>
              <a:t>хуудастай</a:t>
            </a:r>
            <a:endParaRPr lang="en-US" b="1" dirty="0">
              <a:solidFill>
                <a:schemeClr val="accent4">
                  <a:lumMod val="50000"/>
                </a:schemeClr>
              </a:solidFill>
              <a:latin typeface="Arial Mon" pitchFamily="34" charset="0"/>
            </a:endParaRPr>
          </a:p>
          <a:p>
            <a:pPr>
              <a:defRPr/>
            </a:pPr>
            <a:endParaRPr lang="en-US" b="1" dirty="0">
              <a:solidFill>
                <a:schemeClr val="bg2"/>
              </a:solidFill>
              <a:latin typeface="Arial Mon" pitchFamily="34" charset="0"/>
            </a:endParaRPr>
          </a:p>
        </p:txBody>
      </p:sp>
      <p:sp>
        <p:nvSpPr>
          <p:cNvPr id="48133" name="Documents"/>
          <p:cNvSpPr>
            <a:spLocks noEditPoints="1" noChangeArrowheads="1"/>
          </p:cNvSpPr>
          <p:nvPr/>
        </p:nvSpPr>
        <p:spPr bwMode="auto">
          <a:xfrm>
            <a:off x="0" y="5994400"/>
            <a:ext cx="6858000" cy="24130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2">
              <a:lumMod val="90000"/>
            </a:schemeClr>
          </a:solidFill>
          <a:ln w="57150">
            <a:solidFill>
              <a:schemeClr val="accent2"/>
            </a:solidFill>
            <a:miter lim="800000"/>
            <a:headEnd/>
            <a:tailEnd/>
          </a:ln>
          <a:effectLst>
            <a:outerShdw dist="107763" dir="2700000" algn="ctr" rotWithShape="0">
              <a:srgbClr val="808080"/>
            </a:outerShdw>
          </a:effectLst>
        </p:spPr>
        <p:txBody>
          <a:bodyPr/>
          <a:lstStyle/>
          <a:p>
            <a:pPr algn="ctr" fontAlgn="auto">
              <a:spcBef>
                <a:spcPts val="0"/>
              </a:spcBef>
              <a:spcAft>
                <a:spcPts val="0"/>
              </a:spcAft>
              <a:defRPr/>
            </a:pPr>
            <a:r>
              <a:rPr lang="mn-MN" sz="2400" b="1" dirty="0" smtClean="0">
                <a:solidFill>
                  <a:schemeClr val="accent4">
                    <a:lumMod val="50000"/>
                  </a:schemeClr>
                </a:solidFill>
                <a:latin typeface="Arial Mon" pitchFamily="34" charset="0"/>
              </a:rPr>
              <a:t>Нийслэлийн Архивын</a:t>
            </a:r>
            <a:r>
              <a:rPr lang="en-US" sz="2400" b="1" dirty="0" smtClean="0">
                <a:solidFill>
                  <a:schemeClr val="accent4">
                    <a:lumMod val="50000"/>
                  </a:schemeClr>
                </a:solidFill>
                <a:latin typeface="Arial Mon" pitchFamily="34" charset="0"/>
              </a:rPr>
              <a:t> </a:t>
            </a:r>
            <a:r>
              <a:rPr lang="en-US" sz="2400" b="1" dirty="0" err="1">
                <a:solidFill>
                  <a:schemeClr val="accent4">
                    <a:lumMod val="50000"/>
                  </a:schemeClr>
                </a:solidFill>
                <a:latin typeface="Arial Mon" pitchFamily="34" charset="0"/>
              </a:rPr>
              <a:t>ãàçðûí</a:t>
            </a:r>
            <a:r>
              <a:rPr lang="en-US" sz="2400" b="1" dirty="0">
                <a:solidFill>
                  <a:schemeClr val="accent4">
                    <a:lumMod val="50000"/>
                  </a:schemeClr>
                </a:solidFill>
                <a:latin typeface="Arial Mon" pitchFamily="34" charset="0"/>
              </a:rPr>
              <a:t> </a:t>
            </a:r>
            <a:r>
              <a:rPr lang="en-US" sz="2400" b="1" dirty="0" err="1">
                <a:solidFill>
                  <a:schemeClr val="accent4">
                    <a:lumMod val="50000"/>
                  </a:schemeClr>
                </a:solidFill>
                <a:latin typeface="Arial Mon" pitchFamily="34" charset="0"/>
              </a:rPr>
              <a:t>äàðãûí</a:t>
            </a:r>
            <a:r>
              <a:rPr lang="en-US" sz="2400" b="1" dirty="0">
                <a:solidFill>
                  <a:schemeClr val="accent4">
                    <a:lumMod val="50000"/>
                  </a:schemeClr>
                </a:solidFill>
                <a:latin typeface="Arial Mon" pitchFamily="34" charset="0"/>
              </a:rPr>
              <a:t> </a:t>
            </a:r>
            <a:r>
              <a:rPr lang="en-US" sz="2400" b="1" dirty="0" smtClean="0">
                <a:solidFill>
                  <a:schemeClr val="accent4">
                    <a:lumMod val="50000"/>
                  </a:schemeClr>
                </a:solidFill>
                <a:latin typeface="Arial Mon" pitchFamily="34" charset="0"/>
              </a:rPr>
              <a:t>20</a:t>
            </a:r>
            <a:r>
              <a:rPr lang="mn-MN" sz="2400" b="1" dirty="0" smtClean="0">
                <a:solidFill>
                  <a:schemeClr val="accent4">
                    <a:lumMod val="50000"/>
                  </a:schemeClr>
                </a:solidFill>
                <a:latin typeface="Arial Mon" pitchFamily="34" charset="0"/>
              </a:rPr>
              <a:t>11 </a:t>
            </a:r>
            <a:r>
              <a:rPr lang="en-US" sz="2400" b="1" dirty="0" err="1" smtClean="0">
                <a:solidFill>
                  <a:schemeClr val="accent4">
                    <a:lumMod val="50000"/>
                  </a:schemeClr>
                </a:solidFill>
                <a:latin typeface="Arial Mon" pitchFamily="34" charset="0"/>
              </a:rPr>
              <a:t>îíû</a:t>
            </a:r>
            <a:r>
              <a:rPr lang="en-US" sz="2400" b="1" dirty="0" smtClean="0">
                <a:solidFill>
                  <a:schemeClr val="accent4">
                    <a:lumMod val="50000"/>
                  </a:schemeClr>
                </a:solidFill>
                <a:latin typeface="Arial Mon" pitchFamily="34" charset="0"/>
              </a:rPr>
              <a:t> </a:t>
            </a:r>
            <a:r>
              <a:rPr lang="mn-MN" sz="2400" b="1" dirty="0" smtClean="0">
                <a:solidFill>
                  <a:schemeClr val="accent4">
                    <a:lumMod val="50000"/>
                  </a:schemeClr>
                </a:solidFill>
                <a:latin typeface="Arial Mon" pitchFamily="34" charset="0"/>
              </a:rPr>
              <a:t>01</a:t>
            </a:r>
            <a:r>
              <a:rPr lang="en-US" sz="2400" b="1" dirty="0" smtClean="0">
                <a:solidFill>
                  <a:schemeClr val="accent4">
                    <a:lumMod val="50000"/>
                  </a:schemeClr>
                </a:solidFill>
                <a:latin typeface="Arial Mon" pitchFamily="34" charset="0"/>
              </a:rPr>
              <a:t> </a:t>
            </a:r>
            <a:r>
              <a:rPr lang="en-US" sz="2400" b="1" dirty="0" err="1">
                <a:solidFill>
                  <a:schemeClr val="accent4">
                    <a:lumMod val="50000"/>
                  </a:schemeClr>
                </a:solidFill>
                <a:latin typeface="Arial Mon" pitchFamily="34" charset="0"/>
              </a:rPr>
              <a:t>ñàðûí</a:t>
            </a:r>
            <a:r>
              <a:rPr lang="en-US" sz="2400" b="1" dirty="0">
                <a:solidFill>
                  <a:schemeClr val="accent4">
                    <a:lumMod val="50000"/>
                  </a:schemeClr>
                </a:solidFill>
                <a:latin typeface="Arial Mon" pitchFamily="34" charset="0"/>
              </a:rPr>
              <a:t> </a:t>
            </a:r>
            <a:r>
              <a:rPr lang="en-US" sz="2400" b="1" dirty="0" smtClean="0">
                <a:solidFill>
                  <a:schemeClr val="accent4">
                    <a:lumMod val="50000"/>
                  </a:schemeClr>
                </a:solidFill>
                <a:latin typeface="Arial Mon" pitchFamily="34" charset="0"/>
              </a:rPr>
              <a:t>11</a:t>
            </a:r>
            <a:r>
              <a:rPr lang="mn-MN" sz="2400" b="1" dirty="0" smtClean="0">
                <a:solidFill>
                  <a:schemeClr val="accent4">
                    <a:lumMod val="50000"/>
                  </a:schemeClr>
                </a:solidFill>
                <a:latin typeface="Arial Mon" pitchFamily="34" charset="0"/>
              </a:rPr>
              <a:t> </a:t>
            </a:r>
            <a:r>
              <a:rPr lang="en-US" sz="2400" b="1" dirty="0" smtClean="0">
                <a:solidFill>
                  <a:schemeClr val="accent4">
                    <a:lumMod val="50000"/>
                  </a:schemeClr>
                </a:solidFill>
                <a:latin typeface="Arial Mon" pitchFamily="34" charset="0"/>
              </a:rPr>
              <a:t>-</a:t>
            </a:r>
            <a:r>
              <a:rPr lang="en-US" sz="2400" b="1" dirty="0">
                <a:solidFill>
                  <a:schemeClr val="accent4">
                    <a:lumMod val="50000"/>
                  </a:schemeClr>
                </a:solidFill>
                <a:latin typeface="Arial Mon" pitchFamily="34" charset="0"/>
              </a:rPr>
              <a:t>íèé º</a:t>
            </a:r>
            <a:r>
              <a:rPr lang="en-US" sz="2400" b="1" dirty="0" err="1">
                <a:solidFill>
                  <a:schemeClr val="accent4">
                    <a:lumMod val="50000"/>
                  </a:schemeClr>
                </a:solidFill>
                <a:latin typeface="Arial Mon" pitchFamily="34" charset="0"/>
              </a:rPr>
              <a:t>äðèéí</a:t>
            </a:r>
            <a:r>
              <a:rPr lang="en-US" sz="2400" b="1" dirty="0">
                <a:solidFill>
                  <a:schemeClr val="accent4">
                    <a:lumMod val="50000"/>
                  </a:schemeClr>
                </a:solidFill>
                <a:latin typeface="Arial Mon" pitchFamily="34" charset="0"/>
              </a:rPr>
              <a:t> 31 </a:t>
            </a:r>
            <a:r>
              <a:rPr lang="en-US" sz="2400" b="1" dirty="0" err="1">
                <a:solidFill>
                  <a:schemeClr val="accent4">
                    <a:lumMod val="50000"/>
                  </a:schemeClr>
                </a:solidFill>
                <a:latin typeface="Arial Mon" pitchFamily="34" charset="0"/>
              </a:rPr>
              <a:t>ä¿ãýýð</a:t>
            </a:r>
            <a:r>
              <a:rPr lang="en-US" sz="2400" b="1" dirty="0">
                <a:solidFill>
                  <a:schemeClr val="accent4">
                    <a:lumMod val="50000"/>
                  </a:schemeClr>
                </a:solidFill>
                <a:latin typeface="Arial Mon" pitchFamily="34" charset="0"/>
              </a:rPr>
              <a:t> </a:t>
            </a:r>
            <a:r>
              <a:rPr lang="en-US" sz="2400" b="1" dirty="0" err="1">
                <a:solidFill>
                  <a:schemeClr val="accent4">
                    <a:lumMod val="50000"/>
                  </a:schemeClr>
                </a:solidFill>
                <a:latin typeface="Arial Mon" pitchFamily="34" charset="0"/>
              </a:rPr>
              <a:t>òóøààëûí</a:t>
            </a:r>
            <a:r>
              <a:rPr lang="en-US" sz="2400" b="1" dirty="0">
                <a:solidFill>
                  <a:schemeClr val="accent4">
                    <a:lumMod val="50000"/>
                  </a:schemeClr>
                </a:solidFill>
                <a:latin typeface="Arial Mon" pitchFamily="34" charset="0"/>
              </a:rPr>
              <a:t> </a:t>
            </a:r>
            <a:r>
              <a:rPr lang="mn-MN" sz="2400" b="1" dirty="0">
                <a:solidFill>
                  <a:schemeClr val="accent4">
                    <a:lumMod val="50000"/>
                  </a:schemeClr>
                </a:solidFill>
                <a:latin typeface="Arial Mon" pitchFamily="34" charset="0"/>
              </a:rPr>
              <a:t>2 дугаар </a:t>
            </a:r>
            <a:r>
              <a:rPr lang="en-US" sz="2400" b="1" dirty="0" err="1">
                <a:solidFill>
                  <a:schemeClr val="accent4">
                    <a:lumMod val="50000"/>
                  </a:schemeClr>
                </a:solidFill>
                <a:latin typeface="Arial Mon" pitchFamily="34" charset="0"/>
              </a:rPr>
              <a:t>õàâñðàëò</a:t>
            </a:r>
            <a:r>
              <a:rPr lang="en-US" sz="2400" b="1" dirty="0">
                <a:solidFill>
                  <a:schemeClr val="accent4">
                    <a:lumMod val="50000"/>
                  </a:schemeClr>
                </a:solidFill>
                <a:latin typeface="Arial Mon" pitchFamily="34" charset="0"/>
              </a:rPr>
              <a: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8131"/>
                                        </p:tgtEl>
                                        <p:attrNameLst>
                                          <p:attrName>style.visibility</p:attrName>
                                        </p:attrNameLst>
                                      </p:cBhvr>
                                      <p:to>
                                        <p:strVal val="visible"/>
                                      </p:to>
                                    </p:set>
                                    <p:anim calcmode="lin" valueType="num">
                                      <p:cBhvr additive="base">
                                        <p:cTn id="12" dur="5000" fill="hold"/>
                                        <p:tgtEl>
                                          <p:spTgt spid="48131"/>
                                        </p:tgtEl>
                                        <p:attrNameLst>
                                          <p:attrName>ppt_x</p:attrName>
                                        </p:attrNameLst>
                                      </p:cBhvr>
                                      <p:tavLst>
                                        <p:tav tm="0">
                                          <p:val>
                                            <p:strVal val="#ppt_x"/>
                                          </p:val>
                                        </p:tav>
                                        <p:tav tm="100000">
                                          <p:val>
                                            <p:strVal val="#ppt_x"/>
                                          </p:val>
                                        </p:tav>
                                      </p:tavLst>
                                    </p:anim>
                                    <p:anim calcmode="lin" valueType="num">
                                      <p:cBhvr additive="base">
                                        <p:cTn id="13" dur="5000" fill="hold"/>
                                        <p:tgtEl>
                                          <p:spTgt spid="481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8132"/>
                                        </p:tgtEl>
                                        <p:attrNameLst>
                                          <p:attrName>style.visibility</p:attrName>
                                        </p:attrNameLst>
                                      </p:cBhvr>
                                      <p:to>
                                        <p:strVal val="visible"/>
                                      </p:to>
                                    </p:set>
                                    <p:animEffect transition="in" filter="dissolve">
                                      <p:cBhvr>
                                        <p:cTn id="18" dur="500"/>
                                        <p:tgtEl>
                                          <p:spTgt spid="481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48133"/>
                                        </p:tgtEl>
                                        <p:attrNameLst>
                                          <p:attrName>style.visibility</p:attrName>
                                        </p:attrNameLst>
                                      </p:cBhvr>
                                      <p:to>
                                        <p:strVal val="visible"/>
                                      </p:to>
                                    </p:set>
                                    <p:animEffect transition="in" filter="slide(fromBottom)">
                                      <p:cBhvr>
                                        <p:cTn id="23"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autoUpdateAnimBg="0"/>
      <p:bldP spid="48131" grpId="0" animBg="1"/>
      <p:bldP spid="48132" grpId="0" animBg="1" autoUpdateAnimBg="0"/>
      <p:bldP spid="48133"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706" y="366184"/>
            <a:ext cx="5623560" cy="1462616"/>
          </a:xfrm>
        </p:spPr>
        <p:txBody>
          <a:bodyPr>
            <a:normAutofit/>
          </a:bodyPr>
          <a:lstStyle/>
          <a:p>
            <a:pPr algn="ctr"/>
            <a:r>
              <a:rPr lang="mn-MN" sz="4000" b="1" dirty="0" smtClean="0">
                <a:latin typeface="Arial" pitchFamily="34" charset="0"/>
                <a:cs typeface="Arial" pitchFamily="34" charset="0"/>
              </a:rPr>
              <a:t>ГАРЫН ҮСЭГ</a:t>
            </a:r>
            <a:br>
              <a:rPr lang="mn-MN" sz="4000" b="1" dirty="0" smtClean="0">
                <a:latin typeface="Arial" pitchFamily="34" charset="0"/>
                <a:cs typeface="Arial" pitchFamily="34" charset="0"/>
              </a:rPr>
            </a:br>
            <a:r>
              <a:rPr lang="mn-MN" sz="2700" u="sng" dirty="0" smtClean="0">
                <a:solidFill>
                  <a:srgbClr val="FF0000"/>
                </a:solidFill>
                <a:effectLst/>
                <a:latin typeface="Arial" pitchFamily="34" charset="0"/>
                <a:cs typeface="Arial" pitchFamily="34" charset="0"/>
              </a:rPr>
              <a:t>/Бүрдлийн код- 18/</a:t>
            </a:r>
            <a:endParaRPr lang="en-US" sz="2700" b="1" u="sng" dirty="0">
              <a:solidFill>
                <a:srgbClr val="FF0000"/>
              </a:solidFill>
              <a:effectLst/>
              <a:latin typeface="Arial" pitchFamily="34" charset="0"/>
              <a:cs typeface="Arial" pitchFamily="34" charset="0"/>
            </a:endParaRPr>
          </a:p>
        </p:txBody>
      </p:sp>
      <p:sp>
        <p:nvSpPr>
          <p:cNvPr id="3" name="Content Placeholder 2"/>
          <p:cNvSpPr>
            <a:spLocks noGrp="1"/>
          </p:cNvSpPr>
          <p:nvPr>
            <p:ph idx="1"/>
          </p:nvPr>
        </p:nvSpPr>
        <p:spPr>
          <a:xfrm>
            <a:off x="400050" y="2032000"/>
            <a:ext cx="6300216" cy="6299200"/>
          </a:xfrm>
        </p:spPr>
        <p:txBody>
          <a:bodyPr>
            <a:noAutofit/>
          </a:bodyPr>
          <a:lstStyle/>
          <a:p>
            <a:pPr>
              <a:buNone/>
            </a:pPr>
            <a:r>
              <a:rPr lang="mn-MN" sz="2400" dirty="0" smtClean="0">
                <a:latin typeface="Arial" pitchFamily="34" charset="0"/>
                <a:cs typeface="Arial" pitchFamily="34" charset="0"/>
              </a:rPr>
              <a:t>		</a:t>
            </a:r>
            <a:r>
              <a:rPr lang="mn-MN" sz="3600" dirty="0" smtClean="0">
                <a:latin typeface="Arial" pitchFamily="34" charset="0"/>
                <a:cs typeface="Arial" pitchFamily="34" charset="0"/>
              </a:rPr>
              <a:t>Гарын үсгийн бүрдэлд гарын үсэг зурж буй хүний </a:t>
            </a:r>
          </a:p>
          <a:p>
            <a:pPr>
              <a:buFont typeface="Arial" pitchFamily="34" charset="0"/>
              <a:buChar char="•"/>
            </a:pPr>
            <a:endParaRPr lang="mn-MN" sz="3600" dirty="0" smtClean="0">
              <a:latin typeface="Arial" pitchFamily="34" charset="0"/>
              <a:cs typeface="Arial" pitchFamily="34" charset="0"/>
            </a:endParaRPr>
          </a:p>
          <a:p>
            <a:r>
              <a:rPr lang="mn-MN" sz="3600" dirty="0" smtClean="0">
                <a:latin typeface="Arial" pitchFamily="34" charset="0"/>
                <a:cs typeface="Arial" pitchFamily="34" charset="0"/>
              </a:rPr>
              <a:t>Албан тушаалын нэр </a:t>
            </a:r>
            <a:endParaRPr lang="en-US" sz="3600" dirty="0" smtClean="0">
              <a:latin typeface="Arial" pitchFamily="34" charset="0"/>
              <a:cs typeface="Arial" pitchFamily="34" charset="0"/>
            </a:endParaRPr>
          </a:p>
          <a:p>
            <a:r>
              <a:rPr lang="mn-MN" sz="3600" dirty="0" smtClean="0">
                <a:latin typeface="Arial" pitchFamily="34" charset="0"/>
                <a:cs typeface="Arial" pitchFamily="34" charset="0"/>
              </a:rPr>
              <a:t>Гарын үсэг</a:t>
            </a:r>
            <a:endParaRPr lang="en-US" sz="3600" dirty="0" smtClean="0">
              <a:latin typeface="Arial" pitchFamily="34" charset="0"/>
              <a:cs typeface="Arial" pitchFamily="34" charset="0"/>
            </a:endParaRPr>
          </a:p>
          <a:p>
            <a:r>
              <a:rPr lang="mn-MN" sz="3600" dirty="0" smtClean="0">
                <a:latin typeface="Arial" pitchFamily="34" charset="0"/>
                <a:cs typeface="Arial" pitchFamily="34" charset="0"/>
              </a:rPr>
              <a:t>Гарын үсгийн тайлал орно. </a:t>
            </a:r>
          </a:p>
          <a:p>
            <a:endParaRPr lang="mn-MN" sz="2400" dirty="0" smtClean="0">
              <a:latin typeface="Arial" pitchFamily="34" charset="0"/>
              <a:cs typeface="Arial" pitchFamily="34" charset="0"/>
            </a:endParaRPr>
          </a:p>
          <a:p>
            <a:pPr>
              <a:buNone/>
            </a:pPr>
            <a:endParaRPr lang="mn-MN" sz="2400" dirty="0" smtClean="0">
              <a:latin typeface="Arial" pitchFamily="34" charset="0"/>
              <a:cs typeface="Arial" pitchFamily="34" charset="0"/>
            </a:endParaRPr>
          </a:p>
          <a:p>
            <a:endParaRPr lang="en-US" sz="1800" dirty="0">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9600"/>
            <a:ext cx="6172200" cy="711200"/>
          </a:xfrm>
        </p:spPr>
        <p:txBody>
          <a:bodyPr>
            <a:noAutofit/>
          </a:bodyPr>
          <a:lstStyle/>
          <a:p>
            <a:r>
              <a:rPr lang="mn-MN" sz="3600" b="1" dirty="0" smtClean="0">
                <a:latin typeface="Arial" pitchFamily="34" charset="0"/>
                <a:cs typeface="Arial" pitchFamily="34" charset="0"/>
              </a:rPr>
              <a:t>ГАРЫН ҮСЭГ </a:t>
            </a:r>
            <a:r>
              <a:rPr lang="en-US" sz="3600" b="1" dirty="0" smtClean="0">
                <a:latin typeface="Arial" pitchFamily="34" charset="0"/>
                <a:cs typeface="Arial" pitchFamily="34" charset="0"/>
              </a:rPr>
              <a:t>/</a:t>
            </a:r>
            <a:r>
              <a:rPr lang="mn-MN" sz="3600" b="1" dirty="0" smtClean="0">
                <a:latin typeface="Arial" pitchFamily="34" charset="0"/>
                <a:cs typeface="Arial" pitchFamily="34" charset="0"/>
              </a:rPr>
              <a:t>үргэлжлэл</a:t>
            </a:r>
            <a:r>
              <a:rPr lang="en-US" sz="3600" b="1" dirty="0" smtClean="0">
                <a:latin typeface="Arial" pitchFamily="34" charset="0"/>
                <a:cs typeface="Arial" pitchFamily="34" charset="0"/>
              </a:rPr>
              <a:t>/</a:t>
            </a:r>
            <a:endParaRPr lang="en-US" sz="3600" dirty="0"/>
          </a:p>
        </p:txBody>
      </p:sp>
      <p:sp>
        <p:nvSpPr>
          <p:cNvPr id="3" name="Content Placeholder 2"/>
          <p:cNvSpPr>
            <a:spLocks noGrp="1"/>
          </p:cNvSpPr>
          <p:nvPr>
            <p:ph idx="1"/>
          </p:nvPr>
        </p:nvSpPr>
        <p:spPr>
          <a:xfrm>
            <a:off x="342900" y="1625600"/>
            <a:ext cx="6172200" cy="6807200"/>
          </a:xfrm>
        </p:spPr>
        <p:txBody>
          <a:bodyPr>
            <a:normAutofit fontScale="85000" lnSpcReduction="10000"/>
          </a:bodyPr>
          <a:lstStyle/>
          <a:p>
            <a:pPr algn="just"/>
            <a:r>
              <a:rPr lang="mn-MN" sz="2800" dirty="0" smtClean="0">
                <a:latin typeface="Arial" pitchFamily="34" charset="0"/>
                <a:cs typeface="Arial" pitchFamily="34" charset="0"/>
              </a:rPr>
              <a:t>Ижил албан тушаалын хэд хэдэн хүн хамтарч гарын үсэг зурах тохиолдолд хэвлэмэл хуудас хэрэглэхгүй</a:t>
            </a:r>
          </a:p>
          <a:p>
            <a:pPr>
              <a:buNone/>
            </a:pPr>
            <a:endParaRPr lang="mn-MN" sz="2800" dirty="0" smtClean="0">
              <a:latin typeface="Arial" pitchFamily="34" charset="0"/>
              <a:cs typeface="Arial" pitchFamily="34" charset="0"/>
            </a:endParaRPr>
          </a:p>
          <a:p>
            <a:pPr algn="just"/>
            <a:r>
              <a:rPr lang="mn-MN" sz="2800" dirty="0" smtClean="0">
                <a:latin typeface="Arial" pitchFamily="34" charset="0"/>
                <a:cs typeface="Arial" pitchFamily="34" charset="0"/>
              </a:rPr>
              <a:t>Байгууллагын даргын эзгүйд орлож буй албан тушаалтны болон үүрэг гүйцэтгэгчийн албан тушаалын нэрийг албан бичигт бичнэ</a:t>
            </a:r>
          </a:p>
          <a:p>
            <a:pPr>
              <a:buNone/>
            </a:pPr>
            <a:endParaRPr lang="mn-MN" sz="2800" dirty="0" smtClean="0">
              <a:latin typeface="Arial" pitchFamily="34" charset="0"/>
              <a:cs typeface="Arial" pitchFamily="34" charset="0"/>
            </a:endParaRPr>
          </a:p>
          <a:p>
            <a:pPr algn="just"/>
            <a:r>
              <a:rPr lang="mn-MN" sz="2800" dirty="0" smtClean="0">
                <a:latin typeface="Arial" pitchFamily="34" charset="0"/>
                <a:cs typeface="Arial" pitchFamily="34" charset="0"/>
              </a:rPr>
              <a:t>Захирамжлалын баримт бичигт байгууллагын дарга гарын үсэг зурна.</a:t>
            </a:r>
          </a:p>
          <a:p>
            <a:pPr>
              <a:buNone/>
            </a:pPr>
            <a:endParaRPr lang="mn-MN" sz="2800" dirty="0" smtClean="0">
              <a:latin typeface="Arial" pitchFamily="34" charset="0"/>
              <a:cs typeface="Arial" pitchFamily="34" charset="0"/>
            </a:endParaRPr>
          </a:p>
          <a:p>
            <a:pPr algn="just"/>
            <a:r>
              <a:rPr lang="mn-MN" sz="2800" dirty="0" smtClean="0">
                <a:latin typeface="Arial" pitchFamily="34" charset="0"/>
                <a:cs typeface="Arial" pitchFamily="34" charset="0"/>
              </a:rPr>
              <a:t>Төлөвлөгөө, тайлан, удирдамж, танилцуулга зэрэг мэдээлэл лавлагааны баримт бичигт зохион байгуулалтын нэгжийн болон албан тушаалын нэр, боловсруулсан ажилтны нэр, гарын үсэг байна.</a:t>
            </a:r>
          </a:p>
          <a:p>
            <a:endParaRPr lang="en-US"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228600" y="0"/>
            <a:ext cx="6438998" cy="89154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523" y="762000"/>
            <a:ext cx="6172200" cy="1981200"/>
          </a:xfrm>
        </p:spPr>
        <p:txBody>
          <a:bodyPr anchor="t">
            <a:normAutofit fontScale="90000"/>
          </a:bodyPr>
          <a:lstStyle/>
          <a:p>
            <a:pPr lvl="0" algn="ctr"/>
            <a:r>
              <a:rPr lang="mn-MN" sz="4000" dirty="0" smtClean="0">
                <a:effectLst>
                  <a:outerShdw blurRad="38100" dist="38100" dir="2700000" algn="tl">
                    <a:srgbClr val="000000">
                      <a:alpha val="43137"/>
                    </a:srgbClr>
                  </a:outerShdw>
                </a:effectLst>
                <a:latin typeface="Arial" pitchFamily="34" charset="0"/>
                <a:cs typeface="Arial" pitchFamily="34" charset="0"/>
              </a:rPr>
              <a:t>Төрийн албан хэрэг хөтлөлтийн үндсэн зааврыг мөрдүүлж хэрэглэхийн ач холбогдол</a:t>
            </a:r>
            <a:r>
              <a:rPr lang="en-US" dirty="0" smtClean="0">
                <a:effectLst>
                  <a:outerShdw blurRad="38100" dist="38100" dir="2700000" algn="tl">
                    <a:srgbClr val="000000">
                      <a:alpha val="43137"/>
                    </a:srgbClr>
                  </a:outerShdw>
                </a:effectLst>
                <a:latin typeface="Arial" pitchFamily="34" charset="0"/>
                <a:cs typeface="Arial" pitchFamily="34" charset="0"/>
              </a:rPr>
              <a:t/>
            </a:r>
            <a:br>
              <a:rPr lang="en-US" dirty="0" smtClean="0">
                <a:effectLst>
                  <a:outerShdw blurRad="38100" dist="38100" dir="2700000" algn="tl">
                    <a:srgbClr val="000000">
                      <a:alpha val="43137"/>
                    </a:srgbClr>
                  </a:outerShdw>
                </a:effectLst>
                <a:latin typeface="Arial" pitchFamily="34" charset="0"/>
                <a:cs typeface="Arial" pitchFamily="34" charset="0"/>
              </a:rPr>
            </a:br>
            <a:endParaRPr lang="en-US" dirty="0"/>
          </a:p>
        </p:txBody>
      </p:sp>
      <p:sp>
        <p:nvSpPr>
          <p:cNvPr id="3" name="Subtitle 2"/>
          <p:cNvSpPr>
            <a:spLocks noGrp="1"/>
          </p:cNvSpPr>
          <p:nvPr>
            <p:ph type="subTitle" idx="1"/>
          </p:nvPr>
        </p:nvSpPr>
        <p:spPr>
          <a:xfrm>
            <a:off x="533400" y="3276600"/>
            <a:ext cx="5943600" cy="7391400"/>
          </a:xfrm>
        </p:spPr>
        <p:txBody>
          <a:bodyPr>
            <a:noAutofit/>
          </a:bodyPr>
          <a:lstStyle/>
          <a:p>
            <a:pPr lvl="0" algn="just">
              <a:buFont typeface="Wingdings" pitchFamily="2" charset="2"/>
              <a:buChar char="Ø"/>
            </a:pPr>
            <a:r>
              <a:rPr lang="mn-MN" sz="2400" dirty="0" smtClean="0">
                <a:effectLst>
                  <a:outerShdw blurRad="38100" dist="38100" dir="2700000" algn="tl">
                    <a:srgbClr val="000000">
                      <a:alpha val="43137"/>
                    </a:srgbClr>
                  </a:outerShdw>
                </a:effectLst>
                <a:latin typeface="Arial" pitchFamily="34" charset="0"/>
                <a:cs typeface="Arial" pitchFamily="34" charset="0"/>
              </a:rPr>
              <a:t>Албан бичгийн агуулга бүтэц, хэв загварыг ижилтгэх,</a:t>
            </a:r>
          </a:p>
          <a:p>
            <a:pPr algn="just">
              <a:buFont typeface="Wingdings" pitchFamily="2" charset="2"/>
              <a:buChar char="Ø"/>
            </a:pPr>
            <a:r>
              <a:rPr lang="mn-MN" sz="2400" dirty="0" smtClean="0">
                <a:latin typeface="Arial" pitchFamily="34" charset="0"/>
                <a:cs typeface="Arial" pitchFamily="34" charset="0"/>
              </a:rPr>
              <a:t>Баримт бичигтэй ажиллах ажлын арга хэлбэрийг боловсронгуй болгох,</a:t>
            </a:r>
          </a:p>
          <a:p>
            <a:pPr lvl="0" algn="just">
              <a:buFont typeface="Wingdings" pitchFamily="2" charset="2"/>
              <a:buChar char="Ø"/>
            </a:pPr>
            <a:r>
              <a:rPr lang="mn-MN" sz="2400" dirty="0" smtClean="0">
                <a:latin typeface="Arial" pitchFamily="34" charset="0"/>
                <a:cs typeface="Arial" pitchFamily="34" charset="0"/>
              </a:rPr>
              <a:t>Албан хэрэгт  хөтлөгдөж буй баримт бичгийн эмх цэгц, хадгалалт ашиглалтыг сайжруулах,</a:t>
            </a:r>
          </a:p>
          <a:p>
            <a:pPr algn="just">
              <a:buFont typeface="Wingdings" pitchFamily="2" charset="2"/>
              <a:buChar char="Ø"/>
            </a:pPr>
            <a:r>
              <a:rPr lang="mn-MN" sz="2400" dirty="0" smtClean="0">
                <a:effectLst>
                  <a:outerShdw blurRad="38100" dist="38100" dir="2700000" algn="tl">
                    <a:srgbClr val="000000">
                      <a:alpha val="43137"/>
                    </a:srgbClr>
                  </a:outerShdw>
                </a:effectLst>
                <a:latin typeface="Arial" pitchFamily="34" charset="0"/>
                <a:cs typeface="Arial" pitchFamily="34" charset="0"/>
              </a:rPr>
              <a:t>Төрийн албан хаагчдын албан бичиг боловсруулалтын түвшинг дээшлүүлэх, </a:t>
            </a:r>
            <a:endParaRPr lang="en-US" sz="2400" dirty="0" smtClean="0">
              <a:effectLst>
                <a:outerShdw blurRad="38100" dist="38100" dir="2700000" algn="tl">
                  <a:srgbClr val="000000">
                    <a:alpha val="43137"/>
                  </a:srgbClr>
                </a:outerShdw>
              </a:effectLst>
              <a:latin typeface="Arial" pitchFamily="34" charset="0"/>
              <a:cs typeface="Arial" pitchFamily="34" charset="0"/>
            </a:endParaRPr>
          </a:p>
          <a:p>
            <a:pPr lvl="0" algn="l"/>
            <a:endParaRPr lang="mn-MN" sz="3200" dirty="0" smtClean="0">
              <a:latin typeface="Arial" pitchFamily="34" charset="0"/>
              <a:cs typeface="Arial" pitchFamily="34" charset="0"/>
            </a:endParaRPr>
          </a:p>
          <a:p>
            <a:pPr lvl="0" algn="l"/>
            <a:endParaRPr lang="mn-MN" sz="3200" dirty="0" smtClean="0">
              <a:latin typeface="Arial" pitchFamily="34" charset="0"/>
              <a:cs typeface="Arial" pitchFamily="34" charset="0"/>
            </a:endParaRPr>
          </a:p>
          <a:p>
            <a:pPr lvl="0" algn="l"/>
            <a:endParaRPr lang="mn-MN" sz="3200" dirty="0" smtClean="0">
              <a:latin typeface="Arial" pitchFamily="34" charset="0"/>
              <a:cs typeface="Arial" pitchFamily="34" charset="0"/>
            </a:endParaRPr>
          </a:p>
          <a:p>
            <a:pPr lvl="0" algn="l"/>
            <a:endParaRPr lang="mn-MN" sz="3200" dirty="0" smtClean="0">
              <a:latin typeface="Arial" pitchFamily="34" charset="0"/>
              <a:cs typeface="Arial" pitchFamily="34" charset="0"/>
            </a:endParaRPr>
          </a:p>
          <a:p>
            <a:pPr lvl="0" algn="l"/>
            <a:endParaRPr lang="mn-MN" sz="3200" dirty="0" smtClean="0">
              <a:latin typeface="Arial" pitchFamily="34" charset="0"/>
              <a:cs typeface="Arial" pitchFamily="34" charset="0"/>
            </a:endParaRPr>
          </a:p>
          <a:p>
            <a:pPr lvl="0" algn="l"/>
            <a:endParaRPr lang="mn-MN" sz="3200" dirty="0" smtClean="0">
              <a:latin typeface="Arial" pitchFamily="34" charset="0"/>
              <a:cs typeface="Arial" pitchFamily="34" charset="0"/>
            </a:endParaRPr>
          </a:p>
          <a:p>
            <a:pPr lvl="0" algn="l"/>
            <a:endParaRPr lang="en-US" sz="3200" dirty="0" smtClean="0">
              <a:latin typeface="Arial" pitchFamily="34" charset="0"/>
              <a:cs typeface="Arial" pitchFamily="34" charset="0"/>
            </a:endParaRPr>
          </a:p>
          <a:p>
            <a:pPr algn="l"/>
            <a:r>
              <a:rPr lang="mn-MN" sz="4000" b="1" u="none" strike="noStrike" spc="0" dirty="0" smtClean="0">
                <a:latin typeface="Arial" pitchFamily="34" charset="0"/>
                <a:cs typeface="Arial" pitchFamily="34" charset="0"/>
              </a:rPr>
              <a:t>Хамрах хүрээ:</a:t>
            </a:r>
            <a:r>
              <a:rPr lang="mn-MN" sz="4000" b="1" u="none" strike="noStrike" spc="0" baseline="0" dirty="0" smtClean="0">
                <a:latin typeface="Arial" pitchFamily="34" charset="0"/>
                <a:cs typeface="Arial" pitchFamily="34" charset="0"/>
              </a:rPr>
              <a:t> </a:t>
            </a:r>
          </a:p>
          <a:p>
            <a:pPr algn="l">
              <a:buFont typeface="Wingdings" pitchFamily="2" charset="2"/>
              <a:buChar char="Ø"/>
            </a:pPr>
            <a:r>
              <a:rPr lang="mn-MN" sz="3200" dirty="0" smtClean="0">
                <a:latin typeface="Arial" pitchFamily="34" charset="0"/>
                <a:cs typeface="Arial" pitchFamily="34" charset="0"/>
              </a:rPr>
              <a:t>Мэдээллэл</a:t>
            </a:r>
            <a:r>
              <a:rPr lang="mn-MN" sz="3200" baseline="0" dirty="0" smtClean="0">
                <a:latin typeface="Arial" pitchFamily="34" charset="0"/>
                <a:cs typeface="Arial" pitchFamily="34" charset="0"/>
              </a:rPr>
              <a:t> тээгчийн төрлөөс үл хамааран баримт  бичиг боловсруулах, </a:t>
            </a:r>
          </a:p>
          <a:p>
            <a:pPr algn="l">
              <a:buFont typeface="Wingdings" pitchFamily="2" charset="2"/>
              <a:buChar char="Ø"/>
            </a:pPr>
            <a:r>
              <a:rPr lang="mn-MN" sz="3200" baseline="0" dirty="0" smtClean="0">
                <a:latin typeface="Arial" pitchFamily="34" charset="0"/>
                <a:cs typeface="Arial" pitchFamily="34" charset="0"/>
              </a:rPr>
              <a:t>Стандарт</a:t>
            </a:r>
            <a:r>
              <a:rPr lang="mn-MN" sz="3200" baseline="0" dirty="0" smtClean="0">
                <a:effectLst>
                  <a:outerShdw blurRad="38100" dist="38100" dir="2700000" algn="tl">
                    <a:srgbClr val="000000">
                      <a:alpha val="43137"/>
                    </a:srgbClr>
                  </a:outerShdw>
                </a:effectLst>
                <a:latin typeface="Arial" pitchFamily="34" charset="0"/>
                <a:cs typeface="Arial" pitchFamily="34" charset="0"/>
              </a:rPr>
              <a:t>ын дагуу зохион бүрдүүлэх, </a:t>
            </a:r>
          </a:p>
          <a:p>
            <a:pPr algn="l">
              <a:buFont typeface="Wingdings" pitchFamily="2" charset="2"/>
              <a:buChar char="Ø"/>
            </a:pPr>
            <a:r>
              <a:rPr lang="mn-MN" sz="3200" baseline="0" dirty="0" smtClean="0">
                <a:effectLst>
                  <a:outerShdw blurRad="38100" dist="38100" dir="2700000" algn="tl">
                    <a:srgbClr val="000000">
                      <a:alpha val="43137"/>
                    </a:srgbClr>
                  </a:outerShdw>
                </a:effectLst>
                <a:latin typeface="Arial" pitchFamily="34" charset="0"/>
                <a:cs typeface="Arial" pitchFamily="34" charset="0"/>
              </a:rPr>
              <a:t>Бичиг хэрэгт хүлээн авах, бүртгэх, хянан шийдвэрлэх, </a:t>
            </a:r>
          </a:p>
          <a:p>
            <a:pPr algn="l">
              <a:buFont typeface="Wingdings" pitchFamily="2" charset="2"/>
              <a:buChar char="Ø"/>
            </a:pPr>
            <a:r>
              <a:rPr lang="mn-MN" sz="3200" baseline="0" dirty="0" smtClean="0">
                <a:effectLst>
                  <a:outerShdw blurRad="38100" dist="38100" dir="2700000" algn="tl">
                    <a:srgbClr val="000000">
                      <a:alpha val="43137"/>
                    </a:srgbClr>
                  </a:outerShdw>
                </a:effectLst>
                <a:latin typeface="Arial" pitchFamily="34" charset="0"/>
                <a:cs typeface="Arial" pitchFamily="34" charset="0"/>
              </a:rPr>
              <a:t>Ангилан төрөлжүүлэх, албан хэрэгт хадгалах, </a:t>
            </a:r>
          </a:p>
          <a:p>
            <a:pPr algn="l">
              <a:buFont typeface="Wingdings" pitchFamily="2" charset="2"/>
              <a:buChar char="Ø"/>
            </a:pPr>
            <a:r>
              <a:rPr lang="mn-MN" sz="3200" baseline="0" dirty="0" smtClean="0">
                <a:effectLst>
                  <a:outerShdw blurRad="38100" dist="38100" dir="2700000" algn="tl">
                    <a:srgbClr val="000000">
                      <a:alpha val="43137"/>
                    </a:srgbClr>
                  </a:outerShdw>
                </a:effectLst>
                <a:latin typeface="Arial" pitchFamily="34" charset="0"/>
                <a:cs typeface="Arial" pitchFamily="34" charset="0"/>
              </a:rPr>
              <a:t>Мэдээлэл лавлагаанд ашиглах зэрэг </a:t>
            </a:r>
            <a:r>
              <a:rPr lang="mn-MN" sz="3200" b="1" baseline="0" dirty="0" smtClean="0">
                <a:effectLst>
                  <a:outerShdw blurRad="38100" dist="38100" dir="2700000" algn="tl">
                    <a:srgbClr val="000000">
                      <a:alpha val="43137"/>
                    </a:srgbClr>
                  </a:outerShdw>
                </a:effectLst>
                <a:latin typeface="Arial" pitchFamily="34" charset="0"/>
                <a:cs typeface="Arial" pitchFamily="34" charset="0"/>
              </a:rPr>
              <a:t>баримт бичигтэй ажиллах ажлын бүх хүрээг хамрана.  </a:t>
            </a:r>
            <a:endParaRPr lang="en-US" sz="3200" b="1" dirty="0" smtClean="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AutoShape 3"/>
          <p:cNvSpPr>
            <a:spLocks noChangeArrowheads="1"/>
          </p:cNvSpPr>
          <p:nvPr/>
        </p:nvSpPr>
        <p:spPr bwMode="auto">
          <a:xfrm>
            <a:off x="571500" y="304800"/>
            <a:ext cx="5657850" cy="2235200"/>
          </a:xfrm>
          <a:prstGeom prst="wedgeRectCallout">
            <a:avLst>
              <a:gd name="adj1" fmla="val -26838"/>
              <a:gd name="adj2" fmla="val 48199"/>
            </a:avLst>
          </a:prstGeom>
          <a:solidFill>
            <a:srgbClr val="00B0F0"/>
          </a:solidFill>
          <a:ln w="76200" cap="sq">
            <a:solidFill>
              <a:schemeClr val="accent1"/>
            </a:solidFill>
            <a:miter lim="800000"/>
            <a:headEnd type="none" w="sm" len="sm"/>
            <a:tailEnd type="none" w="sm" len="sm"/>
          </a:ln>
        </p:spPr>
        <p:txBody>
          <a:bodyPr/>
          <a:lstStyle/>
          <a:p>
            <a:pPr algn="ctr"/>
            <a:r>
              <a:rPr lang="en-US" sz="2400" b="1" dirty="0">
                <a:solidFill>
                  <a:schemeClr val="accent4">
                    <a:lumMod val="50000"/>
                  </a:schemeClr>
                </a:solidFill>
                <a:latin typeface="Arial Mon" pitchFamily="34" charset="0"/>
              </a:rPr>
              <a:t>ÑÀÍÃÈÉÍ ÑÀÉÄ	         </a:t>
            </a:r>
            <a:r>
              <a:rPr lang="mn-MN" sz="2400" b="1" dirty="0">
                <a:solidFill>
                  <a:schemeClr val="accent4">
                    <a:lumMod val="50000"/>
                  </a:schemeClr>
                </a:solidFill>
                <a:latin typeface="Arial Mon" pitchFamily="34" charset="0"/>
              </a:rPr>
              <a:t>    </a:t>
            </a:r>
            <a:r>
              <a:rPr lang="en-US" sz="2400" b="1" dirty="0">
                <a:solidFill>
                  <a:schemeClr val="accent4">
                    <a:lumMod val="50000"/>
                  </a:schemeClr>
                </a:solidFill>
                <a:latin typeface="Arial Mon" pitchFamily="34" charset="0"/>
              </a:rPr>
              <a:t>Ä.Ñ¯ÕÁÀÒ</a:t>
            </a:r>
            <a:endParaRPr lang="mn-MN" sz="2400" b="1" dirty="0">
              <a:solidFill>
                <a:schemeClr val="accent4">
                  <a:lumMod val="50000"/>
                </a:schemeClr>
              </a:solidFill>
              <a:latin typeface="Arial Mon" pitchFamily="34" charset="0"/>
            </a:endParaRPr>
          </a:p>
          <a:p>
            <a:pPr algn="ctr"/>
            <a:endParaRPr lang="mn-MN" sz="1400" b="1" dirty="0">
              <a:solidFill>
                <a:schemeClr val="accent4">
                  <a:lumMod val="50000"/>
                </a:schemeClr>
              </a:solidFill>
              <a:latin typeface="Arial Mon" pitchFamily="34" charset="0"/>
            </a:endParaRPr>
          </a:p>
          <a:p>
            <a:pPr algn="ctr"/>
            <a:r>
              <a:rPr lang="mn-MN" sz="2400" b="1" dirty="0">
                <a:solidFill>
                  <a:schemeClr val="accent1">
                    <a:lumMod val="50000"/>
                  </a:schemeClr>
                </a:solidFill>
                <a:latin typeface="Arial Mon" pitchFamily="34" charset="0"/>
              </a:rPr>
              <a:t>/</a:t>
            </a:r>
            <a:r>
              <a:rPr lang="en-US" sz="2400" b="1" dirty="0" err="1">
                <a:solidFill>
                  <a:schemeClr val="accent1">
                    <a:lumMod val="50000"/>
                  </a:schemeClr>
                </a:solidFill>
                <a:latin typeface="Arial Mon" pitchFamily="34" charset="0"/>
              </a:rPr>
              <a:t>Àëáàí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òóøààë</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ãàðûí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ñýã</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ãàðûí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ñãèéí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òàéëàë</a:t>
            </a:r>
            <a:r>
              <a:rPr lang="mn-MN" sz="2400" b="1" dirty="0">
                <a:solidFill>
                  <a:schemeClr val="accent1">
                    <a:lumMod val="50000"/>
                  </a:schemeClr>
                </a:solidFill>
                <a:latin typeface="Arial Mon" pitchFamily="34" charset="0"/>
              </a:rPr>
              <a:t>/</a:t>
            </a:r>
            <a:endParaRPr lang="en-US" sz="2400" b="1" dirty="0">
              <a:solidFill>
                <a:schemeClr val="accent1">
                  <a:lumMod val="50000"/>
                </a:schemeClr>
              </a:solidFill>
              <a:latin typeface="Arial Mon" pitchFamily="34" charset="0"/>
            </a:endParaRPr>
          </a:p>
        </p:txBody>
      </p:sp>
      <p:sp>
        <p:nvSpPr>
          <p:cNvPr id="50180" name="AutoShape 4"/>
          <p:cNvSpPr>
            <a:spLocks noChangeArrowheads="1"/>
          </p:cNvSpPr>
          <p:nvPr/>
        </p:nvSpPr>
        <p:spPr bwMode="auto">
          <a:xfrm>
            <a:off x="800100" y="2946400"/>
            <a:ext cx="5257800" cy="2438400"/>
          </a:xfrm>
          <a:prstGeom prst="wedgeRectCallout">
            <a:avLst>
              <a:gd name="adj1" fmla="val -10319"/>
              <a:gd name="adj2" fmla="val 53306"/>
            </a:avLst>
          </a:prstGeom>
          <a:solidFill>
            <a:srgbClr val="00B0F0"/>
          </a:solidFill>
          <a:ln w="76200" cap="sq">
            <a:solidFill>
              <a:schemeClr val="accent1"/>
            </a:solidFill>
            <a:miter lim="800000"/>
            <a:headEnd type="none" w="sm" len="sm"/>
            <a:tailEnd type="none" w="sm" len="sm"/>
          </a:ln>
          <a:effectLst/>
        </p:spPr>
        <p:txBody>
          <a:bodyPr/>
          <a:lstStyle/>
          <a:p>
            <a:pPr>
              <a:defRPr/>
            </a:pPr>
            <a:r>
              <a:rPr lang="en-US" sz="2000" b="1" dirty="0">
                <a:solidFill>
                  <a:schemeClr val="accent4">
                    <a:lumMod val="50000"/>
                  </a:schemeClr>
                </a:solidFill>
                <a:latin typeface="Arial Mon" pitchFamily="34" charset="0"/>
              </a:rPr>
              <a:t>ÄÀÐÃÛÍ ¯¯ÐÝÃ Ã¯ÉÖÝÒÃÝÃ×</a:t>
            </a:r>
            <a:r>
              <a:rPr lang="mn-MN" sz="2000" b="1" dirty="0">
                <a:solidFill>
                  <a:schemeClr val="accent4">
                    <a:lumMod val="50000"/>
                  </a:schemeClr>
                </a:solidFill>
                <a:latin typeface="Arial Mon" pitchFamily="34" charset="0"/>
              </a:rPr>
              <a:t>       </a:t>
            </a:r>
            <a:r>
              <a:rPr lang="en-US" sz="2000" b="1" dirty="0">
                <a:solidFill>
                  <a:schemeClr val="accent4">
                    <a:lumMod val="50000"/>
                  </a:schemeClr>
                </a:solidFill>
                <a:latin typeface="Arial Mon" pitchFamily="34" charset="0"/>
              </a:rPr>
              <a:t>Ë. ÄÀÂÀÀ</a:t>
            </a:r>
            <a:endParaRPr lang="mn-MN" sz="2000" b="1" dirty="0">
              <a:solidFill>
                <a:schemeClr val="accent4">
                  <a:lumMod val="50000"/>
                </a:schemeClr>
              </a:solidFill>
              <a:latin typeface="Arial Mon" pitchFamily="34" charset="0"/>
            </a:endParaRPr>
          </a:p>
          <a:p>
            <a:pPr algn="ctr">
              <a:defRPr/>
            </a:pPr>
            <a:endParaRPr lang="mn-MN" b="1" dirty="0">
              <a:solidFill>
                <a:schemeClr val="accent4">
                  <a:lumMod val="50000"/>
                </a:schemeClr>
              </a:solidFill>
              <a:latin typeface="Arial Mon" pitchFamily="34" charset="0"/>
            </a:endParaRPr>
          </a:p>
          <a:p>
            <a:pPr algn="ctr">
              <a:defRPr/>
            </a:pPr>
            <a:r>
              <a:rPr lang="mn-MN" sz="2400" b="1" dirty="0">
                <a:solidFill>
                  <a:schemeClr val="accent1">
                    <a:lumMod val="50000"/>
                  </a:schemeClr>
                </a:solidFill>
                <a:latin typeface="Arial Mon" pitchFamily="34" charset="0"/>
              </a:rPr>
              <a:t>/</a:t>
            </a:r>
            <a:r>
              <a:rPr lang="en-US" sz="2400" b="1" dirty="0" err="1">
                <a:solidFill>
                  <a:schemeClr val="accent1">
                    <a:lumMod val="50000"/>
                  </a:schemeClr>
                </a:solidFill>
                <a:latin typeface="Arial Mon" pitchFamily="34" charset="0"/>
              </a:rPr>
              <a:t>Àëáàí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òóøààë</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ãàðûí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ñýã</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ãàðûí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ñãèéí</a:t>
            </a:r>
            <a:r>
              <a:rPr lang="en-US" sz="2400" b="1" dirty="0">
                <a:solidFill>
                  <a:schemeClr val="accent1">
                    <a:lumMod val="50000"/>
                  </a:schemeClr>
                </a:solidFill>
                <a:latin typeface="Arial Mon" pitchFamily="34" charset="0"/>
              </a:rPr>
              <a:t> </a:t>
            </a:r>
            <a:r>
              <a:rPr lang="en-US" sz="2400" b="1" dirty="0" err="1">
                <a:solidFill>
                  <a:schemeClr val="accent1">
                    <a:lumMod val="50000"/>
                  </a:schemeClr>
                </a:solidFill>
                <a:latin typeface="Arial Mon" pitchFamily="34" charset="0"/>
              </a:rPr>
              <a:t>òàéëàë</a:t>
            </a:r>
            <a:r>
              <a:rPr lang="mn-MN" sz="2400" b="1" dirty="0">
                <a:solidFill>
                  <a:schemeClr val="accent1">
                    <a:lumMod val="50000"/>
                  </a:schemeClr>
                </a:solidFill>
                <a:latin typeface="Arial Mon" pitchFamily="34" charset="0"/>
              </a:rPr>
              <a:t>/</a:t>
            </a:r>
            <a:endParaRPr lang="en-US" sz="2400" b="1" dirty="0">
              <a:solidFill>
                <a:schemeClr val="accent1">
                  <a:lumMod val="50000"/>
                </a:schemeClr>
              </a:solidFill>
              <a:latin typeface="Arial Mon" pitchFamily="34" charset="0"/>
            </a:endParaRPr>
          </a:p>
          <a:p>
            <a:pPr>
              <a:defRPr/>
            </a:pPr>
            <a:endParaRPr lang="en-US" sz="2400" b="1" dirty="0">
              <a:solidFill>
                <a:schemeClr val="bg2"/>
              </a:solidFill>
              <a:latin typeface="Arial Mon" pitchFamily="34" charset="0"/>
            </a:endParaRPr>
          </a:p>
        </p:txBody>
      </p:sp>
      <p:sp>
        <p:nvSpPr>
          <p:cNvPr id="50181" name="Rectangle 5"/>
          <p:cNvSpPr>
            <a:spLocks noChangeArrowheads="1"/>
          </p:cNvSpPr>
          <p:nvPr/>
        </p:nvSpPr>
        <p:spPr bwMode="auto">
          <a:xfrm>
            <a:off x="285750" y="5791200"/>
            <a:ext cx="6400800" cy="3048000"/>
          </a:xfrm>
          <a:prstGeom prst="rect">
            <a:avLst/>
          </a:prstGeom>
          <a:solidFill>
            <a:schemeClr val="bg1"/>
          </a:solidFill>
          <a:ln w="76200" cap="sq">
            <a:solidFill>
              <a:schemeClr val="accent1"/>
            </a:solidFill>
            <a:miter lim="800000"/>
            <a:headEnd type="none" w="sm" len="sm"/>
            <a:tailEnd type="none" w="sm" len="sm"/>
          </a:ln>
        </p:spPr>
        <p:txBody>
          <a:bodyPr wrap="none" anchor="ctr"/>
          <a:lstStyle/>
          <a:p>
            <a:pPr algn="ctr"/>
            <a:endParaRPr lang="mn-MN" sz="2000" b="1" i="1" dirty="0">
              <a:latin typeface="Arial Mon" pitchFamily="34" charset="0"/>
            </a:endParaRPr>
          </a:p>
          <a:p>
            <a:pPr algn="ctr"/>
            <a:r>
              <a:rPr lang="mn-MN" sz="2000" b="1" dirty="0" smtClean="0">
                <a:latin typeface="Arial" pitchFamily="34" charset="0"/>
                <a:cs typeface="Arial" pitchFamily="34" charset="0"/>
              </a:rPr>
              <a:t>Байгууллагын даргыг үүрэг гүйцэтгэгч </a:t>
            </a:r>
          </a:p>
          <a:p>
            <a:pPr algn="ctr"/>
            <a:r>
              <a:rPr lang="mn-MN" sz="2000" b="1" dirty="0" smtClean="0">
                <a:latin typeface="Arial" pitchFamily="34" charset="0"/>
                <a:cs typeface="Arial" pitchFamily="34" charset="0"/>
              </a:rPr>
              <a:t>орлож </a:t>
            </a:r>
            <a:r>
              <a:rPr lang="mn-MN" sz="2000" b="1" dirty="0">
                <a:latin typeface="Arial" pitchFamily="34" charset="0"/>
                <a:cs typeface="Arial" pitchFamily="34" charset="0"/>
              </a:rPr>
              <a:t>байгаа </a:t>
            </a:r>
            <a:r>
              <a:rPr lang="mn-MN" sz="2000" b="1" dirty="0" smtClean="0">
                <a:latin typeface="Arial" pitchFamily="34" charset="0"/>
                <a:cs typeface="Arial" pitchFamily="34" charset="0"/>
              </a:rPr>
              <a:t>тохиолдолд албан тушаал, </a:t>
            </a:r>
          </a:p>
          <a:p>
            <a:pPr algn="ctr"/>
            <a:r>
              <a:rPr lang="mn-MN" sz="2000" b="1" dirty="0" smtClean="0">
                <a:latin typeface="Arial" pitchFamily="34" charset="0"/>
                <a:cs typeface="Arial" pitchFamily="34" charset="0"/>
              </a:rPr>
              <a:t>гарын </a:t>
            </a:r>
            <a:r>
              <a:rPr lang="mn-MN" sz="2000" b="1" dirty="0">
                <a:latin typeface="Arial" pitchFamily="34" charset="0"/>
                <a:cs typeface="Arial" pitchFamily="34" charset="0"/>
              </a:rPr>
              <a:t>үсэг, гарын </a:t>
            </a:r>
            <a:r>
              <a:rPr lang="mn-MN" sz="2000" b="1" dirty="0" smtClean="0">
                <a:latin typeface="Arial" pitchFamily="34" charset="0"/>
                <a:cs typeface="Arial" pitchFamily="34" charset="0"/>
              </a:rPr>
              <a:t>үсгийн тайллыг </a:t>
            </a:r>
            <a:r>
              <a:rPr lang="mn-MN" sz="2000" b="1" dirty="0">
                <a:latin typeface="Arial" pitchFamily="34" charset="0"/>
                <a:cs typeface="Arial" pitchFamily="34" charset="0"/>
              </a:rPr>
              <a:t>үүрэг </a:t>
            </a:r>
            <a:endParaRPr lang="mn-MN" sz="2000" b="1" dirty="0" smtClean="0">
              <a:latin typeface="Arial" pitchFamily="34" charset="0"/>
              <a:cs typeface="Arial" pitchFamily="34" charset="0"/>
            </a:endParaRPr>
          </a:p>
          <a:p>
            <a:pPr algn="ctr"/>
            <a:r>
              <a:rPr lang="mn-MN" sz="2000" b="1" dirty="0" smtClean="0">
                <a:latin typeface="Arial" pitchFamily="34" charset="0"/>
                <a:cs typeface="Arial" pitchFamily="34" charset="0"/>
              </a:rPr>
              <a:t>гүйцэтгэгч </a:t>
            </a:r>
            <a:r>
              <a:rPr lang="mn-MN" sz="2000" b="1" dirty="0">
                <a:latin typeface="Arial" pitchFamily="34" charset="0"/>
                <a:cs typeface="Arial" pitchFamily="34" charset="0"/>
              </a:rPr>
              <a:t>буюу албан ёсоор орлож байгаа </a:t>
            </a:r>
          </a:p>
          <a:p>
            <a:pPr algn="ctr"/>
            <a:r>
              <a:rPr lang="mn-MN" sz="2000" b="1" dirty="0">
                <a:latin typeface="Arial" pitchFamily="34" charset="0"/>
                <a:cs typeface="Arial" pitchFamily="34" charset="0"/>
              </a:rPr>
              <a:t>албан тушаалтны нэрээр бичнэ</a:t>
            </a:r>
            <a:r>
              <a:rPr lang="en-US" sz="2000" b="1" dirty="0">
                <a:latin typeface="Arial" pitchFamily="34" charset="0"/>
                <a:cs typeface="Arial" pitchFamily="34" charset="0"/>
              </a:rPr>
              <a:t>. </a:t>
            </a:r>
            <a:endParaRPr lang="mn-MN" sz="2000" b="1" dirty="0" smtClean="0">
              <a:latin typeface="Arial" pitchFamily="34" charset="0"/>
              <a:cs typeface="Arial" pitchFamily="34" charset="0"/>
            </a:endParaRPr>
          </a:p>
          <a:p>
            <a:pPr algn="ctr"/>
            <a:endParaRPr lang="en-US" sz="2000" b="1" dirty="0" smtClean="0">
              <a:latin typeface="Arial" pitchFamily="34" charset="0"/>
              <a:cs typeface="Arial" pitchFamily="34" charset="0"/>
            </a:endParaRPr>
          </a:p>
          <a:p>
            <a:pPr algn="ctr"/>
            <a:r>
              <a:rPr lang="en-US" sz="2000" b="1" dirty="0" smtClean="0">
                <a:latin typeface="Arial" pitchFamily="34" charset="0"/>
                <a:cs typeface="Arial" pitchFamily="34" charset="0"/>
              </a:rPr>
              <a:t>/</a:t>
            </a:r>
            <a:r>
              <a:rPr lang="mn-MN" sz="2000" b="1" dirty="0" smtClean="0">
                <a:latin typeface="Arial" pitchFamily="34" charset="0"/>
                <a:cs typeface="Arial" pitchFamily="34" charset="0"/>
              </a:rPr>
              <a:t>МУЗГ-ын 2011 оны 62 дугаар тогтоол үзээрэй/</a:t>
            </a:r>
            <a:endParaRPr lang="en-US" sz="2000" b="1" dirty="0">
              <a:latin typeface="Arial" pitchFamily="34" charset="0"/>
              <a:cs typeface="Arial" pitchFamily="34" charset="0"/>
            </a:endParaRPr>
          </a:p>
          <a:p>
            <a:pPr algn="ctr"/>
            <a:endParaRPr lang="en-US" sz="2000" b="1" i="1" dirty="0">
              <a:latin typeface="Arial Mon" pitchFamily="34" charset="0"/>
              <a:cs typeface="Arial"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strVal val="(6*min(max(#ppt_w*#ppt_h,.3),1)-7.4)/-.7*#ppt_w"/>
                                          </p:val>
                                        </p:tav>
                                        <p:tav tm="100000">
                                          <p:val>
                                            <p:strVal val="#ppt_w"/>
                                          </p:val>
                                        </p:tav>
                                      </p:tavLst>
                                    </p:anim>
                                    <p:anim calcmode="lin" valueType="num">
                                      <p:cBhvr>
                                        <p:cTn id="8" dur="500" fill="hold"/>
                                        <p:tgtEl>
                                          <p:spTgt spid="50179"/>
                                        </p:tgtEl>
                                        <p:attrNameLst>
                                          <p:attrName>ppt_h</p:attrName>
                                        </p:attrNameLst>
                                      </p:cBhvr>
                                      <p:tavLst>
                                        <p:tav tm="0">
                                          <p:val>
                                            <p:strVal val="(6*min(max(#ppt_w*#ppt_h,.3),1)-7.4)/-.7*#ppt_h"/>
                                          </p:val>
                                        </p:tav>
                                        <p:tav tm="100000">
                                          <p:val>
                                            <p:strVal val="#ppt_h"/>
                                          </p:val>
                                        </p:tav>
                                      </p:tavLst>
                                    </p:anim>
                                    <p:anim calcmode="lin" valueType="num">
                                      <p:cBhvr>
                                        <p:cTn id="9" dur="500" fill="hold"/>
                                        <p:tgtEl>
                                          <p:spTgt spid="50179"/>
                                        </p:tgtEl>
                                        <p:attrNameLst>
                                          <p:attrName>ppt_x</p:attrName>
                                        </p:attrNameLst>
                                      </p:cBhvr>
                                      <p:tavLst>
                                        <p:tav tm="0">
                                          <p:val>
                                            <p:fltVal val="0.5"/>
                                          </p:val>
                                        </p:tav>
                                        <p:tav tm="100000">
                                          <p:val>
                                            <p:strVal val="#ppt_x"/>
                                          </p:val>
                                        </p:tav>
                                      </p:tavLst>
                                    </p:anim>
                                    <p:anim calcmode="lin" valueType="num">
                                      <p:cBhvr>
                                        <p:cTn id="10" dur="500" fill="hold"/>
                                        <p:tgtEl>
                                          <p:spTgt spid="5017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50180"/>
                                        </p:tgtEl>
                                        <p:attrNameLst>
                                          <p:attrName>style.visibility</p:attrName>
                                        </p:attrNameLst>
                                      </p:cBhvr>
                                      <p:to>
                                        <p:strVal val="visible"/>
                                      </p:to>
                                    </p:set>
                                    <p:anim calcmode="lin" valueType="num">
                                      <p:cBhvr>
                                        <p:cTn id="15" dur="500" fill="hold"/>
                                        <p:tgtEl>
                                          <p:spTgt spid="50180"/>
                                        </p:tgtEl>
                                        <p:attrNameLst>
                                          <p:attrName>ppt_w</p:attrName>
                                        </p:attrNameLst>
                                      </p:cBhvr>
                                      <p:tavLst>
                                        <p:tav tm="0">
                                          <p:val>
                                            <p:strVal val="(6*min(max(#ppt_w*#ppt_h,.3),1)-7.4)/-.7*#ppt_w"/>
                                          </p:val>
                                        </p:tav>
                                        <p:tav tm="100000">
                                          <p:val>
                                            <p:strVal val="#ppt_w"/>
                                          </p:val>
                                        </p:tav>
                                      </p:tavLst>
                                    </p:anim>
                                    <p:anim calcmode="lin" valueType="num">
                                      <p:cBhvr>
                                        <p:cTn id="16" dur="500" fill="hold"/>
                                        <p:tgtEl>
                                          <p:spTgt spid="50180"/>
                                        </p:tgtEl>
                                        <p:attrNameLst>
                                          <p:attrName>ppt_h</p:attrName>
                                        </p:attrNameLst>
                                      </p:cBhvr>
                                      <p:tavLst>
                                        <p:tav tm="0">
                                          <p:val>
                                            <p:strVal val="(6*min(max(#ppt_w*#ppt_h,.3),1)-7.4)/-.7*#ppt_h"/>
                                          </p:val>
                                        </p:tav>
                                        <p:tav tm="100000">
                                          <p:val>
                                            <p:strVal val="#ppt_h"/>
                                          </p:val>
                                        </p:tav>
                                      </p:tavLst>
                                    </p:anim>
                                    <p:anim calcmode="lin" valueType="num">
                                      <p:cBhvr>
                                        <p:cTn id="17" dur="500" fill="hold"/>
                                        <p:tgtEl>
                                          <p:spTgt spid="50180"/>
                                        </p:tgtEl>
                                        <p:attrNameLst>
                                          <p:attrName>ppt_x</p:attrName>
                                        </p:attrNameLst>
                                      </p:cBhvr>
                                      <p:tavLst>
                                        <p:tav tm="0">
                                          <p:val>
                                            <p:fltVal val="0.5"/>
                                          </p:val>
                                        </p:tav>
                                        <p:tav tm="100000">
                                          <p:val>
                                            <p:strVal val="#ppt_x"/>
                                          </p:val>
                                        </p:tav>
                                      </p:tavLst>
                                    </p:anim>
                                    <p:anim calcmode="lin" valueType="num">
                                      <p:cBhvr>
                                        <p:cTn id="18" dur="500" fill="hold"/>
                                        <p:tgtEl>
                                          <p:spTgt spid="50180"/>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50181"/>
                                        </p:tgtEl>
                                        <p:attrNameLst>
                                          <p:attrName>style.visibility</p:attrName>
                                        </p:attrNameLst>
                                      </p:cBhvr>
                                      <p:to>
                                        <p:strVal val="visible"/>
                                      </p:to>
                                    </p:set>
                                    <p:anim calcmode="lin" valueType="num">
                                      <p:cBhvr>
                                        <p:cTn id="23" dur="500" fill="hold"/>
                                        <p:tgtEl>
                                          <p:spTgt spid="50181"/>
                                        </p:tgtEl>
                                        <p:attrNameLst>
                                          <p:attrName>ppt_w</p:attrName>
                                        </p:attrNameLst>
                                      </p:cBhvr>
                                      <p:tavLst>
                                        <p:tav tm="0">
                                          <p:val>
                                            <p:strVal val="(6*min(max(#ppt_w*#ppt_h,.3),1)-7.4)/-.7*#ppt_w"/>
                                          </p:val>
                                        </p:tav>
                                        <p:tav tm="100000">
                                          <p:val>
                                            <p:strVal val="#ppt_w"/>
                                          </p:val>
                                        </p:tav>
                                      </p:tavLst>
                                    </p:anim>
                                    <p:anim calcmode="lin" valueType="num">
                                      <p:cBhvr>
                                        <p:cTn id="24" dur="500" fill="hold"/>
                                        <p:tgtEl>
                                          <p:spTgt spid="50181"/>
                                        </p:tgtEl>
                                        <p:attrNameLst>
                                          <p:attrName>ppt_h</p:attrName>
                                        </p:attrNameLst>
                                      </p:cBhvr>
                                      <p:tavLst>
                                        <p:tav tm="0">
                                          <p:val>
                                            <p:strVal val="(6*min(max(#ppt_w*#ppt_h,.3),1)-7.4)/-.7*#ppt_h"/>
                                          </p:val>
                                        </p:tav>
                                        <p:tav tm="100000">
                                          <p:val>
                                            <p:strVal val="#ppt_h"/>
                                          </p:val>
                                        </p:tav>
                                      </p:tavLst>
                                    </p:anim>
                                    <p:anim calcmode="lin" valueType="num">
                                      <p:cBhvr>
                                        <p:cTn id="25" dur="500" fill="hold"/>
                                        <p:tgtEl>
                                          <p:spTgt spid="50181"/>
                                        </p:tgtEl>
                                        <p:attrNameLst>
                                          <p:attrName>ppt_x</p:attrName>
                                        </p:attrNameLst>
                                      </p:cBhvr>
                                      <p:tavLst>
                                        <p:tav tm="0">
                                          <p:val>
                                            <p:fltVal val="0.5"/>
                                          </p:val>
                                        </p:tav>
                                        <p:tav tm="100000">
                                          <p:val>
                                            <p:strVal val="#ppt_x"/>
                                          </p:val>
                                        </p:tav>
                                      </p:tavLst>
                                    </p:anim>
                                    <p:anim calcmode="lin" valueType="num">
                                      <p:cBhvr>
                                        <p:cTn id="26" dur="500" fill="hold"/>
                                        <p:tgtEl>
                                          <p:spTgt spid="5018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P spid="50180" grpId="0" animBg="1" autoUpdateAnimBg="0"/>
      <p:bldP spid="5018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169410" y="2133600"/>
            <a:ext cx="4621790" cy="6588850"/>
          </a:xfrm>
          <a:prstGeom prst="rect">
            <a:avLst/>
          </a:prstGeom>
          <a:noFill/>
          <a:ln w="9525">
            <a:noFill/>
            <a:miter lim="800000"/>
            <a:headEnd/>
            <a:tailEnd/>
          </a:ln>
          <a:effectLst/>
        </p:spPr>
      </p:pic>
      <p:sp>
        <p:nvSpPr>
          <p:cNvPr id="3" name="Title 1"/>
          <p:cNvSpPr txBox="1">
            <a:spLocks/>
          </p:cNvSpPr>
          <p:nvPr/>
        </p:nvSpPr>
        <p:spPr>
          <a:xfrm>
            <a:off x="342900" y="938784"/>
            <a:ext cx="6172200" cy="119481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3600" b="0" i="0" u="none" strike="noStrike" kern="1200" cap="none" spc="0" normalizeH="0" baseline="0" noProof="0" smtClean="0">
                <a:ln>
                  <a:noFill/>
                </a:ln>
                <a:solidFill>
                  <a:schemeClr val="tx2"/>
                </a:solidFill>
                <a:effectLst/>
                <a:uLnTx/>
                <a:uFillTx/>
                <a:latin typeface="Arial" pitchFamily="34" charset="0"/>
                <a:ea typeface="+mj-ea"/>
                <a:cs typeface="Arial" pitchFamily="34" charset="0"/>
              </a:rPr>
              <a:t>Баримт бичгийн стандарт зөрчигдсөн албан бичиг</a:t>
            </a:r>
            <a:endParaRPr kumimoji="0" lang="en-US" sz="3600" b="0" i="0" u="none" strike="noStrike" kern="1200" cap="none" spc="0" normalizeH="0" baseline="0" noProof="0" dirty="0">
              <a:ln>
                <a:noFill/>
              </a:ln>
              <a:solidFill>
                <a:schemeClr val="tx2"/>
              </a:solidFill>
              <a:effectLst/>
              <a:uLnTx/>
              <a:uFillTx/>
              <a:latin typeface="Arial" pitchFamily="34" charset="0"/>
              <a:ea typeface="+mj-ea"/>
              <a:cs typeface="Arial" pitchFamily="34" charset="0"/>
            </a:endParaRPr>
          </a:p>
        </p:txBody>
      </p:sp>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43000" y="304800"/>
            <a:ext cx="4800600" cy="1422400"/>
          </a:xfrm>
        </p:spPr>
        <p:txBody>
          <a:bodyPr>
            <a:normAutofit/>
          </a:bodyPr>
          <a:lstStyle/>
          <a:p>
            <a:pPr algn="ctr" eaLnBrk="1" hangingPunct="1"/>
            <a:r>
              <a:rPr lang="en-US" sz="3600" b="1" dirty="0" smtClean="0">
                <a:solidFill>
                  <a:schemeClr val="accent1">
                    <a:lumMod val="50000"/>
                  </a:schemeClr>
                </a:solidFill>
                <a:effectLst/>
                <a:latin typeface="Arial Mon" pitchFamily="34" charset="0"/>
                <a:cs typeface="Arial" charset="0"/>
              </a:rPr>
              <a:t>ÒÀÌÃÀ, ÒÝÌÄÝÃ</a:t>
            </a:r>
            <a:r>
              <a:rPr lang="mn-MN" sz="3600" b="1" i="1" dirty="0" smtClean="0">
                <a:solidFill>
                  <a:schemeClr val="accent1">
                    <a:lumMod val="50000"/>
                  </a:schemeClr>
                </a:solidFill>
                <a:effectLst/>
                <a:latin typeface="Arial Mon" pitchFamily="34" charset="0"/>
                <a:cs typeface="Arial" charset="0"/>
              </a:rPr>
              <a:t/>
            </a:r>
            <a:br>
              <a:rPr lang="mn-MN" sz="3600" b="1" i="1" dirty="0" smtClean="0">
                <a:solidFill>
                  <a:schemeClr val="accent1">
                    <a:lumMod val="50000"/>
                  </a:schemeClr>
                </a:solidFill>
                <a:effectLst/>
                <a:latin typeface="Arial Mon" pitchFamily="34" charset="0"/>
                <a:cs typeface="Arial" charset="0"/>
              </a:rPr>
            </a:br>
            <a:r>
              <a:rPr lang="mn-MN" sz="2400" b="1" i="1" dirty="0" smtClean="0">
                <a:solidFill>
                  <a:srgbClr val="FF0000"/>
                </a:solidFill>
                <a:effectLst/>
                <a:latin typeface="Arial Mon" pitchFamily="34" charset="0"/>
                <a:cs typeface="Arial" charset="0"/>
              </a:rPr>
              <a:t>/</a:t>
            </a:r>
            <a:r>
              <a:rPr lang="mn-MN" sz="2400" i="1" dirty="0" smtClean="0">
                <a:solidFill>
                  <a:srgbClr val="FF0000"/>
                </a:solidFill>
                <a:effectLst/>
                <a:latin typeface="Arial Mon" pitchFamily="34" charset="0"/>
                <a:cs typeface="Arial" charset="0"/>
              </a:rPr>
              <a:t>Бүрдлийн код-19/</a:t>
            </a:r>
            <a:r>
              <a:rPr lang="en-US" sz="2400" b="1" i="1" dirty="0" smtClean="0">
                <a:solidFill>
                  <a:srgbClr val="FF0000"/>
                </a:solidFill>
                <a:effectLst/>
                <a:latin typeface="Arial Mon" pitchFamily="34" charset="0"/>
                <a:cs typeface="Arial" charset="0"/>
              </a:rPr>
              <a:t> </a:t>
            </a:r>
            <a:endParaRPr lang="en-US" sz="2400" i="1" dirty="0" smtClean="0">
              <a:solidFill>
                <a:srgbClr val="FF0000"/>
              </a:solidFill>
              <a:effectLst/>
              <a:latin typeface="Arial Mon" pitchFamily="34" charset="0"/>
              <a:cs typeface="Arial" charset="0"/>
            </a:endParaRPr>
          </a:p>
        </p:txBody>
      </p:sp>
      <p:sp>
        <p:nvSpPr>
          <p:cNvPr id="13315" name="Rectangle 3"/>
          <p:cNvSpPr>
            <a:spLocks noGrp="1" noChangeArrowheads="1"/>
          </p:cNvSpPr>
          <p:nvPr>
            <p:ph type="body" sz="half" idx="1"/>
          </p:nvPr>
        </p:nvSpPr>
        <p:spPr>
          <a:xfrm>
            <a:off x="114300" y="1930400"/>
            <a:ext cx="6629400" cy="5994400"/>
          </a:xfrm>
          <a:solidFill>
            <a:schemeClr val="bg2">
              <a:lumMod val="20000"/>
              <a:lumOff val="80000"/>
            </a:schemeClr>
          </a:solidFill>
        </p:spPr>
        <p:txBody>
          <a:bodyPr/>
          <a:lstStyle/>
          <a:p>
            <a:pPr algn="ctr" eaLnBrk="1" hangingPunct="1">
              <a:buFont typeface="Wingdings" pitchFamily="2" charset="2"/>
              <a:buNone/>
            </a:pPr>
            <a:endParaRPr lang="en-US" sz="2000" b="1" dirty="0" smtClean="0">
              <a:solidFill>
                <a:schemeClr val="bg2"/>
              </a:solidFill>
              <a:latin typeface="Arial Mon" pitchFamily="34" charset="0"/>
            </a:endParaRPr>
          </a:p>
          <a:p>
            <a:pPr algn="ctr" eaLnBrk="1" hangingPunct="1">
              <a:buFont typeface="Wingdings" pitchFamily="2" charset="2"/>
              <a:buNone/>
            </a:pPr>
            <a:r>
              <a:rPr lang="mn-MN" sz="3600" b="1" dirty="0" smtClean="0">
                <a:latin typeface="Arial" charset="0"/>
                <a:cs typeface="Arial" charset="0"/>
              </a:rPr>
              <a:t>Гарын үсэг зурагдсан хэсгийг оролцуулж</a:t>
            </a:r>
            <a:r>
              <a:rPr lang="en-US" sz="3600" b="1" dirty="0" smtClean="0">
                <a:latin typeface="Arial Mon" pitchFamily="34" charset="0"/>
                <a:cs typeface="Arial" charset="0"/>
              </a:rPr>
              <a:t>, </a:t>
            </a:r>
            <a:r>
              <a:rPr lang="en-US" sz="3600" b="1" dirty="0" err="1" smtClean="0">
                <a:latin typeface="Arial Mon" pitchFamily="34" charset="0"/>
                <a:cs typeface="Arial" charset="0"/>
              </a:rPr>
              <a:t>á¿ðýí</a:t>
            </a:r>
            <a:r>
              <a:rPr lang="en-US" sz="3600" b="1" dirty="0" smtClean="0">
                <a:latin typeface="Arial Mon" pitchFamily="34" charset="0"/>
                <a:cs typeface="Arial" charset="0"/>
              </a:rPr>
              <a:t>, </a:t>
            </a:r>
            <a:r>
              <a:rPr lang="en-US" sz="3600" b="1" dirty="0" err="1" smtClean="0">
                <a:latin typeface="Arial Mon" pitchFamily="34" charset="0"/>
                <a:cs typeface="Arial" charset="0"/>
              </a:rPr>
              <a:t>òîä</a:t>
            </a:r>
            <a:r>
              <a:rPr lang="en-US" sz="3600" b="1" dirty="0" smtClean="0">
                <a:latin typeface="Arial Mon" pitchFamily="34" charset="0"/>
                <a:cs typeface="Arial" charset="0"/>
              </a:rPr>
              <a:t>, </a:t>
            </a:r>
            <a:r>
              <a:rPr lang="en-US" sz="3600" b="1" dirty="0" err="1" smtClean="0">
                <a:latin typeface="Arial Mon" pitchFamily="34" charset="0"/>
                <a:cs typeface="Arial" charset="0"/>
              </a:rPr>
              <a:t>òýãø</a:t>
            </a:r>
            <a:r>
              <a:rPr lang="en-US" sz="3600" b="1" dirty="0" smtClean="0">
                <a:latin typeface="Arial Mon" pitchFamily="34" charset="0"/>
                <a:cs typeface="Arial" charset="0"/>
              </a:rPr>
              <a:t> </a:t>
            </a:r>
            <a:r>
              <a:rPr lang="en-US" sz="3600" b="1" dirty="0" err="1" smtClean="0">
                <a:latin typeface="Arial Mon" pitchFamily="34" charset="0"/>
                <a:cs typeface="Arial" charset="0"/>
              </a:rPr>
              <a:t>äàðíà</a:t>
            </a:r>
            <a:r>
              <a:rPr lang="mn-MN" sz="3600" b="1" dirty="0" smtClean="0">
                <a:latin typeface="Arial" charset="0"/>
                <a:cs typeface="Arial" charset="0"/>
              </a:rPr>
              <a:t>.</a:t>
            </a:r>
          </a:p>
          <a:p>
            <a:pPr algn="ctr" eaLnBrk="1" hangingPunct="1">
              <a:buFont typeface="Wingdings" pitchFamily="2" charset="2"/>
              <a:buNone/>
            </a:pPr>
            <a:endParaRPr lang="en-US" sz="2800" b="1" i="1" dirty="0" smtClean="0">
              <a:solidFill>
                <a:srgbClr val="0070C0"/>
              </a:solidFill>
              <a:latin typeface="Arial Mon" pitchFamily="34" charset="0"/>
              <a:cs typeface="Arial" charset="0"/>
            </a:endParaRPr>
          </a:p>
          <a:p>
            <a:pPr algn="just" eaLnBrk="1" hangingPunct="1">
              <a:buFont typeface="Wingdings" pitchFamily="2" charset="2"/>
              <a:buNone/>
            </a:pPr>
            <a:r>
              <a:rPr lang="mn-MN" sz="2800" b="1" i="1" dirty="0" smtClean="0">
                <a:solidFill>
                  <a:srgbClr val="0070C0"/>
                </a:solidFill>
                <a:latin typeface="Arial" charset="0"/>
                <a:cs typeface="Arial" charset="0"/>
              </a:rPr>
              <a:t>Тамгыг: байгууллагын дарга, орлогч </a:t>
            </a:r>
          </a:p>
          <a:p>
            <a:pPr algn="just" eaLnBrk="1" hangingPunct="1">
              <a:buFont typeface="Wingdings" pitchFamily="2" charset="2"/>
              <a:buNone/>
            </a:pPr>
            <a:r>
              <a:rPr lang="mn-MN" sz="2800" b="1" i="1" dirty="0" smtClean="0">
                <a:solidFill>
                  <a:srgbClr val="0070C0"/>
                </a:solidFill>
                <a:latin typeface="Arial" charset="0"/>
                <a:cs typeface="Arial" charset="0"/>
              </a:rPr>
              <a:t>Тэмдгийг: зохион байгуулалтын нэгжийн даргын гарын үсэг зурсан албан бичиг дээр дарна.</a:t>
            </a:r>
            <a:r>
              <a:rPr lang="en-US" sz="2800" b="1" i="1" dirty="0" smtClean="0">
                <a:solidFill>
                  <a:srgbClr val="0070C0"/>
                </a:solidFill>
                <a:latin typeface="Arial Mon" pitchFamily="34" charset="0"/>
                <a:cs typeface="Arial" charset="0"/>
              </a:rPr>
              <a:t> </a:t>
            </a:r>
          </a:p>
        </p:txBody>
      </p:sp>
    </p:spTree>
  </p:cSld>
  <p:clrMapOvr>
    <a:masterClrMapping/>
  </p:clrMapOvr>
  <p:transition advClick="0">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304800" y="304800"/>
          <a:ext cx="6248400" cy="8382000"/>
        </p:xfrm>
        <a:graphic>
          <a:graphicData uri="http://schemas.openxmlformats.org/presentationml/2006/ole">
            <p:oleObj spid="_x0000_s35842" name="Acrobat Document" r:id="rId3" imgW="6682320" imgH="9495000" progId="AcroExch.Document.7">
              <p:embed/>
            </p:oleObj>
          </a:graphicData>
        </a:graphic>
      </p:graphicFrame>
    </p:spTree>
  </p:cSld>
  <p:clrMapOvr>
    <a:masterClrMapping/>
  </p:clrMapOvr>
  <p:transition>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508000"/>
            <a:ext cx="6172200" cy="1854200"/>
          </a:xfrm>
        </p:spPr>
        <p:txBody>
          <a:bodyPr>
            <a:noAutofit/>
          </a:bodyPr>
          <a:lstStyle/>
          <a:p>
            <a:pPr algn="ctr"/>
            <a:r>
              <a:rPr lang="mn-MN" sz="3600" dirty="0" smtClean="0">
                <a:solidFill>
                  <a:schemeClr val="accent2"/>
                </a:solidFill>
                <a:latin typeface="Arial" pitchFamily="34" charset="0"/>
                <a:cs typeface="Arial" pitchFamily="34" charset="0"/>
              </a:rPr>
              <a:t>Баримт бичиг боловсруулсан тухай тэмдэглэл</a:t>
            </a:r>
            <a:r>
              <a:rPr lang="mn-MN" sz="3600" dirty="0" smtClean="0">
                <a:latin typeface="Arial" pitchFamily="34" charset="0"/>
                <a:cs typeface="Arial" pitchFamily="34" charset="0"/>
              </a:rPr>
              <a:t/>
            </a:r>
            <a:br>
              <a:rPr lang="mn-MN" sz="3600" dirty="0" smtClean="0">
                <a:latin typeface="Arial" pitchFamily="34" charset="0"/>
                <a:cs typeface="Arial" pitchFamily="34" charset="0"/>
              </a:rPr>
            </a:br>
            <a:r>
              <a:rPr lang="mn-MN" sz="2800" u="sng" dirty="0" smtClean="0">
                <a:solidFill>
                  <a:srgbClr val="FF0000"/>
                </a:solidFill>
                <a:effectLst/>
                <a:latin typeface="Arial" pitchFamily="34" charset="0"/>
                <a:cs typeface="Arial" pitchFamily="34" charset="0"/>
              </a:rPr>
              <a:t>/Бүрдлийн код- 24/</a:t>
            </a:r>
            <a:endParaRPr lang="en-US" sz="3600" u="sng" dirty="0">
              <a:solidFill>
                <a:srgbClr val="FF0000"/>
              </a:solidFill>
              <a:effectLst/>
              <a:latin typeface="Arial" pitchFamily="34" charset="0"/>
              <a:cs typeface="Arial" pitchFamily="34" charset="0"/>
            </a:endParaRPr>
          </a:p>
        </p:txBody>
      </p:sp>
      <p:sp>
        <p:nvSpPr>
          <p:cNvPr id="5" name="Content Placeholder 4"/>
          <p:cNvSpPr>
            <a:spLocks noGrp="1"/>
          </p:cNvSpPr>
          <p:nvPr>
            <p:ph idx="1"/>
          </p:nvPr>
        </p:nvSpPr>
        <p:spPr>
          <a:xfrm>
            <a:off x="228600" y="2641600"/>
            <a:ext cx="6343650" cy="5588000"/>
          </a:xfrm>
        </p:spPr>
        <p:txBody>
          <a:bodyPr>
            <a:normAutofit/>
          </a:bodyPr>
          <a:lstStyle/>
          <a:p>
            <a:pPr algn="just">
              <a:buNone/>
            </a:pPr>
            <a:r>
              <a:rPr lang="mn-MN" sz="3700" dirty="0" smtClean="0">
                <a:latin typeface="Arial" pitchFamily="34" charset="0"/>
                <a:cs typeface="Arial" pitchFamily="34" charset="0"/>
              </a:rPr>
              <a:t>		Баримт бичиг боловсруулсан, хянасан ажилтны нэр, гарын үсэг, хувийн тоо байна.</a:t>
            </a:r>
          </a:p>
          <a:p>
            <a:pPr algn="just">
              <a:buNone/>
            </a:pPr>
            <a:r>
              <a:rPr lang="mn-MN" sz="3700" dirty="0" smtClean="0">
                <a:latin typeface="Arial" pitchFamily="34" charset="0"/>
                <a:cs typeface="Arial" pitchFamily="34" charset="0"/>
              </a:rPr>
              <a:t>		 Энэ тэмдэглэгээг байгууллагад үлдэх хувийн ар талын зүүн доод хэсэгт бичнэ. </a:t>
            </a:r>
            <a:endParaRPr lang="en-US" sz="3700" dirty="0">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a:hlinkClick r:id="" action="ppaction://noaction" highlightClick="1"/>
          </p:cNvPr>
          <p:cNvSpPr>
            <a:spLocks noChangeArrowheads="1"/>
          </p:cNvSpPr>
          <p:nvPr/>
        </p:nvSpPr>
        <p:spPr bwMode="auto">
          <a:xfrm>
            <a:off x="762000" y="4572000"/>
            <a:ext cx="5562600" cy="3429000"/>
          </a:xfrm>
          <a:prstGeom prst="actionButtonMovie">
            <a:avLst/>
          </a:prstGeom>
          <a:solidFill>
            <a:srgbClr val="00B0F0"/>
          </a:solidFill>
          <a:ln w="57150" cap="sq">
            <a:solidFill>
              <a:schemeClr val="accent2"/>
            </a:solidFill>
            <a:miter lim="800000"/>
            <a:headEnd type="none" w="sm" len="sm"/>
            <a:tailEnd type="none" w="sm" len="sm"/>
          </a:ln>
          <a:effectLst>
            <a:prstShdw prst="shdw13" dist="53882" dir="13500000">
              <a:schemeClr val="bg2"/>
            </a:prstShdw>
          </a:effectLst>
        </p:spPr>
        <p:txBody>
          <a:bodyPr wrap="none" anchor="ctr"/>
          <a:lstStyle/>
          <a:p>
            <a:pPr>
              <a:defRPr/>
            </a:pPr>
            <a:r>
              <a:rPr lang="en-US" sz="3200" b="1" dirty="0" err="1" smtClean="0">
                <a:solidFill>
                  <a:srgbClr val="FF0000"/>
                </a:solidFill>
                <a:latin typeface="Arial Mon" pitchFamily="34" charset="0"/>
                <a:cs typeface="Arial" charset="0"/>
              </a:rPr>
              <a:t>Áîëîâñðóóëñàí</a:t>
            </a:r>
            <a:r>
              <a:rPr lang="mn-MN" sz="3200" dirty="0" smtClean="0">
                <a:solidFill>
                  <a:srgbClr val="FF0000"/>
                </a:solidFill>
                <a:cs typeface="Arial" charset="0"/>
              </a:rPr>
              <a:t>     </a:t>
            </a:r>
            <a:r>
              <a:rPr lang="en-US" sz="3200" b="1" i="1" dirty="0" smtClean="0">
                <a:solidFill>
                  <a:srgbClr val="FF0000"/>
                </a:solidFill>
                <a:latin typeface="Arial Mon" pitchFamily="34" charset="0"/>
                <a:cs typeface="Arial" charset="0"/>
              </a:rPr>
              <a:t>Á.Ä</a:t>
            </a:r>
            <a:r>
              <a:rPr lang="mn-MN" sz="3200" b="1" i="1" dirty="0" smtClean="0">
                <a:solidFill>
                  <a:srgbClr val="FF0000"/>
                </a:solidFill>
                <a:latin typeface="Arial Mon" pitchFamily="34" charset="0"/>
                <a:cs typeface="Arial" charset="0"/>
              </a:rPr>
              <a:t>ондог</a:t>
            </a:r>
            <a:endParaRPr lang="en-US" sz="3200" b="1" i="1" dirty="0">
              <a:solidFill>
                <a:srgbClr val="FF0000"/>
              </a:solidFill>
              <a:latin typeface="Arial Mon" pitchFamily="34" charset="0"/>
              <a:cs typeface="Arial" charset="0"/>
            </a:endParaRPr>
          </a:p>
          <a:p>
            <a:pPr>
              <a:defRPr/>
            </a:pPr>
            <a:r>
              <a:rPr lang="en-US" sz="3200" b="1" dirty="0" err="1">
                <a:solidFill>
                  <a:srgbClr val="FF0000"/>
                </a:solidFill>
                <a:latin typeface="Arial Mon" pitchFamily="34" charset="0"/>
                <a:cs typeface="Arial" charset="0"/>
              </a:rPr>
              <a:t>Õÿíàñàí</a:t>
            </a:r>
            <a:r>
              <a:rPr lang="en-US" sz="3200" dirty="0">
                <a:solidFill>
                  <a:srgbClr val="FF0000"/>
                </a:solidFill>
                <a:latin typeface="Arial Mon" pitchFamily="34" charset="0"/>
                <a:cs typeface="Arial" charset="0"/>
              </a:rPr>
              <a:t>		</a:t>
            </a:r>
            <a:r>
              <a:rPr lang="mn-MN" sz="3200" dirty="0" smtClean="0">
                <a:solidFill>
                  <a:srgbClr val="FF0000"/>
                </a:solidFill>
                <a:latin typeface="Arial Mon" pitchFamily="34" charset="0"/>
                <a:cs typeface="Arial" charset="0"/>
              </a:rPr>
              <a:t>  </a:t>
            </a:r>
            <a:r>
              <a:rPr lang="mn-MN" sz="3200" dirty="0" smtClean="0">
                <a:solidFill>
                  <a:srgbClr val="FF0000"/>
                </a:solidFill>
                <a:cs typeface="Arial" charset="0"/>
              </a:rPr>
              <a:t>       </a:t>
            </a:r>
            <a:r>
              <a:rPr lang="en-US" sz="3200" b="1" i="1" dirty="0" smtClean="0">
                <a:solidFill>
                  <a:srgbClr val="FF0000"/>
                </a:solidFill>
                <a:latin typeface="Arial Mon" pitchFamily="34" charset="0"/>
                <a:cs typeface="Arial" charset="0"/>
              </a:rPr>
              <a:t>Ñ. Õ</a:t>
            </a:r>
            <a:r>
              <a:rPr lang="mn-MN" sz="3200" b="1" i="1" dirty="0" smtClean="0">
                <a:solidFill>
                  <a:srgbClr val="FF0000"/>
                </a:solidFill>
                <a:latin typeface="Arial Mon" pitchFamily="34" charset="0"/>
                <a:cs typeface="Arial" charset="0"/>
              </a:rPr>
              <a:t>үрэл</a:t>
            </a:r>
            <a:endParaRPr lang="en-US" sz="3200" b="1" i="1" dirty="0">
              <a:solidFill>
                <a:srgbClr val="FF0000"/>
              </a:solidFill>
              <a:latin typeface="Arial Mon" pitchFamily="34" charset="0"/>
              <a:cs typeface="Arial" charset="0"/>
            </a:endParaRPr>
          </a:p>
          <a:p>
            <a:pPr>
              <a:defRPr/>
            </a:pPr>
            <a:r>
              <a:rPr lang="en-US" sz="3200" b="1" dirty="0" err="1">
                <a:solidFill>
                  <a:srgbClr val="FF0000"/>
                </a:solidFill>
                <a:latin typeface="Arial Mon" pitchFamily="34" charset="0"/>
                <a:cs typeface="Arial" charset="0"/>
              </a:rPr>
              <a:t>Õóâü</a:t>
            </a:r>
            <a:r>
              <a:rPr lang="en-US" sz="3200" dirty="0">
                <a:solidFill>
                  <a:srgbClr val="FF0000"/>
                </a:solidFill>
                <a:latin typeface="Arial Mon" pitchFamily="34" charset="0"/>
                <a:cs typeface="Arial" charset="0"/>
              </a:rPr>
              <a:t>			</a:t>
            </a:r>
            <a:r>
              <a:rPr lang="mn-MN" sz="3200" dirty="0">
                <a:solidFill>
                  <a:srgbClr val="FF0000"/>
                </a:solidFill>
                <a:cs typeface="Arial" charset="0"/>
              </a:rPr>
              <a:t>      </a:t>
            </a:r>
            <a:r>
              <a:rPr lang="mn-MN" sz="3200" dirty="0" smtClean="0">
                <a:solidFill>
                  <a:srgbClr val="FF0000"/>
                </a:solidFill>
                <a:cs typeface="Arial" charset="0"/>
              </a:rPr>
              <a:t>   </a:t>
            </a:r>
            <a:r>
              <a:rPr lang="en-US" sz="3200" b="1" i="1" dirty="0" smtClean="0">
                <a:solidFill>
                  <a:srgbClr val="FF0000"/>
                </a:solidFill>
                <a:latin typeface="Arial Mon" pitchFamily="34" charset="0"/>
                <a:cs typeface="Arial" charset="0"/>
              </a:rPr>
              <a:t>2 </a:t>
            </a:r>
            <a:endParaRPr lang="en-US" sz="3200" b="1" i="1" dirty="0">
              <a:solidFill>
                <a:srgbClr val="FF0000"/>
              </a:solidFill>
              <a:latin typeface="Arial Mon" pitchFamily="34" charset="0"/>
              <a:cs typeface="Arial" charset="0"/>
            </a:endParaRPr>
          </a:p>
        </p:txBody>
      </p:sp>
      <p:sp>
        <p:nvSpPr>
          <p:cNvPr id="55299" name="AutoShape 3"/>
          <p:cNvSpPr>
            <a:spLocks noChangeArrowheads="1"/>
          </p:cNvSpPr>
          <p:nvPr/>
        </p:nvSpPr>
        <p:spPr bwMode="auto">
          <a:xfrm>
            <a:off x="171450" y="812800"/>
            <a:ext cx="6457950" cy="2946400"/>
          </a:xfrm>
          <a:prstGeom prst="flowChartMagneticDisk">
            <a:avLst/>
          </a:prstGeom>
          <a:solidFill>
            <a:schemeClr val="tx2">
              <a:lumMod val="20000"/>
              <a:lumOff val="80000"/>
            </a:schemeClr>
          </a:solidFill>
          <a:ln w="57150" cap="sq">
            <a:solidFill>
              <a:schemeClr val="hlink"/>
            </a:solidFill>
            <a:miter lim="800000"/>
            <a:headEnd type="none" w="sm" len="sm"/>
            <a:tailEnd type="none" w="sm" len="sm"/>
          </a:ln>
          <a:effectLst/>
        </p:spPr>
        <p:txBody>
          <a:bodyPr wrap="none" anchor="ctr"/>
          <a:lstStyle/>
          <a:p>
            <a:pPr algn="ctr">
              <a:defRPr/>
            </a:pPr>
            <a:r>
              <a:rPr lang="en-US" sz="3200" b="1" dirty="0" err="1">
                <a:latin typeface="Arial Mon" pitchFamily="34" charset="0"/>
                <a:cs typeface="Arial" charset="0"/>
              </a:rPr>
              <a:t>Áàðèìò</a:t>
            </a:r>
            <a:r>
              <a:rPr lang="en-US" sz="3200" b="1" dirty="0">
                <a:latin typeface="Arial Mon" pitchFamily="34" charset="0"/>
                <a:cs typeface="Arial" charset="0"/>
              </a:rPr>
              <a:t> </a:t>
            </a:r>
            <a:r>
              <a:rPr lang="en-US" sz="3200" b="1" dirty="0" err="1">
                <a:latin typeface="Arial Mon" pitchFamily="34" charset="0"/>
                <a:cs typeface="Arial" charset="0"/>
              </a:rPr>
              <a:t>áè</a:t>
            </a:r>
            <a:r>
              <a:rPr lang="mn-MN" sz="3200" b="1" dirty="0">
                <a:latin typeface="Arial Mon" pitchFamily="34" charset="0"/>
                <a:cs typeface="Arial" charset="0"/>
              </a:rPr>
              <a:t>ч</a:t>
            </a:r>
            <a:r>
              <a:rPr lang="en-US" sz="3200" b="1" dirty="0" err="1">
                <a:latin typeface="Arial Mon" pitchFamily="34" charset="0"/>
                <a:cs typeface="Arial" charset="0"/>
              </a:rPr>
              <a:t>ãèéã</a:t>
            </a:r>
            <a:r>
              <a:rPr lang="en-US" sz="3200" b="1" dirty="0">
                <a:latin typeface="Arial Mon" pitchFamily="34" charset="0"/>
                <a:cs typeface="Arial" charset="0"/>
              </a:rPr>
              <a:t> </a:t>
            </a:r>
            <a:endParaRPr lang="mn-MN" sz="3200" b="1" dirty="0" smtClean="0">
              <a:latin typeface="Arial Mon" pitchFamily="34" charset="0"/>
              <a:cs typeface="Arial" charset="0"/>
            </a:endParaRPr>
          </a:p>
          <a:p>
            <a:pPr algn="ctr">
              <a:defRPr/>
            </a:pPr>
            <a:r>
              <a:rPr lang="en-US" sz="3200" b="1" dirty="0" err="1" smtClean="0">
                <a:latin typeface="Arial Mon" pitchFamily="34" charset="0"/>
                <a:cs typeface="Arial" charset="0"/>
              </a:rPr>
              <a:t>áîëîâñðóóëñàí</a:t>
            </a:r>
            <a:r>
              <a:rPr lang="en-US" sz="3200" b="1" dirty="0" smtClean="0">
                <a:latin typeface="Arial Mon" pitchFamily="34" charset="0"/>
                <a:cs typeface="Arial" charset="0"/>
              </a:rPr>
              <a:t> </a:t>
            </a:r>
            <a:r>
              <a:rPr lang="en-US" sz="3200" b="1" dirty="0" err="1">
                <a:latin typeface="Arial Mon" pitchFamily="34" charset="0"/>
                <a:cs typeface="Arial" charset="0"/>
              </a:rPr>
              <a:t>òóõàé</a:t>
            </a:r>
            <a:r>
              <a:rPr lang="en-US" sz="3200" b="1" dirty="0">
                <a:latin typeface="Arial Mon" pitchFamily="34" charset="0"/>
                <a:cs typeface="Arial" charset="0"/>
              </a:rPr>
              <a:t> </a:t>
            </a:r>
            <a:endParaRPr lang="mn-MN" sz="3200" b="1" dirty="0">
              <a:latin typeface="Arial Narrow" pitchFamily="34" charset="0"/>
              <a:cs typeface="Arial" charset="0"/>
            </a:endParaRPr>
          </a:p>
          <a:p>
            <a:pPr algn="ctr">
              <a:defRPr/>
            </a:pPr>
            <a:r>
              <a:rPr lang="en-US" sz="3200" b="1" dirty="0" err="1" smtClean="0">
                <a:latin typeface="Arial Mon" pitchFamily="34" charset="0"/>
                <a:cs typeface="Arial" charset="0"/>
              </a:rPr>
              <a:t>Òýìäýã</a:t>
            </a:r>
            <a:r>
              <a:rPr lang="mn-MN" sz="3200" b="1" dirty="0" smtClean="0">
                <a:latin typeface="Arial Mon" pitchFamily="34" charset="0"/>
                <a:cs typeface="Arial" charset="0"/>
              </a:rPr>
              <a:t>,тэмдэглэл</a:t>
            </a:r>
            <a:r>
              <a:rPr lang="en-US" sz="3200" dirty="0" smtClean="0">
                <a:latin typeface="Arial Mon" pitchFamily="34" charset="0"/>
                <a:cs typeface="Arial" charset="0"/>
              </a:rPr>
              <a:t> </a:t>
            </a:r>
            <a:endParaRPr lang="en-US" sz="3200" dirty="0">
              <a:latin typeface="Arial Mon" pitchFamily="34" charset="0"/>
              <a:cs typeface="Arial"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slide(fromLeft)">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711200"/>
            <a:ext cx="6172200" cy="1117600"/>
          </a:xfrm>
        </p:spPr>
        <p:txBody>
          <a:bodyPr>
            <a:noAutofit/>
          </a:bodyPr>
          <a:lstStyle/>
          <a:p>
            <a:pPr algn="ctr"/>
            <a:r>
              <a:rPr lang="mn-MN" sz="4000" dirty="0" smtClean="0">
                <a:latin typeface="Arial" pitchFamily="34" charset="0"/>
                <a:cs typeface="Arial" pitchFamily="34" charset="0"/>
              </a:rPr>
              <a:t>Удирдлагын заалт</a:t>
            </a:r>
            <a:br>
              <a:rPr lang="mn-MN" sz="4000" dirty="0" smtClean="0">
                <a:latin typeface="Arial" pitchFamily="34" charset="0"/>
                <a:cs typeface="Arial" pitchFamily="34" charset="0"/>
              </a:rPr>
            </a:br>
            <a:r>
              <a:rPr lang="mn-MN" sz="2800" u="sng" dirty="0" smtClean="0">
                <a:solidFill>
                  <a:srgbClr val="FF0000"/>
                </a:solidFill>
                <a:effectLst/>
                <a:latin typeface="Arial" pitchFamily="34" charset="0"/>
                <a:cs typeface="Arial" pitchFamily="34" charset="0"/>
              </a:rPr>
              <a:t>/Бүрдлийн  код-13/</a:t>
            </a:r>
            <a:r>
              <a:rPr lang="en-US" sz="2800" u="sng" dirty="0" smtClean="0">
                <a:solidFill>
                  <a:srgbClr val="FF0000"/>
                </a:solidFill>
                <a:effectLst/>
                <a:latin typeface="Arial" pitchFamily="34" charset="0"/>
                <a:cs typeface="Arial" pitchFamily="34" charset="0"/>
              </a:rPr>
              <a:t/>
            </a:r>
            <a:br>
              <a:rPr lang="en-US" sz="2800" u="sng" dirty="0" smtClean="0">
                <a:solidFill>
                  <a:srgbClr val="FF0000"/>
                </a:solidFill>
                <a:effectLst/>
                <a:latin typeface="Arial" pitchFamily="34" charset="0"/>
                <a:cs typeface="Arial" pitchFamily="34" charset="0"/>
              </a:rPr>
            </a:br>
            <a:endParaRPr lang="en-US" sz="4000" u="sng" dirty="0" smtClean="0">
              <a:solidFill>
                <a:srgbClr val="FF0000"/>
              </a:solidFill>
              <a:effectLst/>
              <a:latin typeface="Arial" pitchFamily="34" charset="0"/>
              <a:cs typeface="Arial" pitchFamily="34" charset="0"/>
            </a:endParaRPr>
          </a:p>
        </p:txBody>
      </p:sp>
      <p:sp>
        <p:nvSpPr>
          <p:cNvPr id="18435" name="Rectangle 3"/>
          <p:cNvSpPr>
            <a:spLocks noGrp="1" noChangeArrowheads="1"/>
          </p:cNvSpPr>
          <p:nvPr>
            <p:ph idx="1"/>
          </p:nvPr>
        </p:nvSpPr>
        <p:spPr>
          <a:xfrm>
            <a:off x="381000" y="1930400"/>
            <a:ext cx="6319266" cy="6400800"/>
          </a:xfrm>
        </p:spPr>
        <p:txBody>
          <a:bodyPr>
            <a:normAutofit/>
          </a:bodyPr>
          <a:lstStyle/>
          <a:p>
            <a:pPr algn="just" eaLnBrk="1" hangingPunct="1"/>
            <a:r>
              <a:rPr lang="mn-MN" sz="4000" b="1" dirty="0" smtClean="0">
                <a:latin typeface="Arial" pitchFamily="34" charset="0"/>
                <a:cs typeface="Arial" pitchFamily="34" charset="0"/>
              </a:rPr>
              <a:t>А4 хэвлэмэл хуудсанд “Харилцагчийн  нэр, хаяг” бүрдлийн дор</a:t>
            </a:r>
          </a:p>
          <a:p>
            <a:pPr algn="just" eaLnBrk="1" hangingPunct="1">
              <a:buNone/>
            </a:pPr>
            <a:endParaRPr lang="mn-MN" sz="4000" b="1" dirty="0" smtClean="0">
              <a:latin typeface="Arial" pitchFamily="34" charset="0"/>
              <a:cs typeface="Arial" pitchFamily="34" charset="0"/>
            </a:endParaRPr>
          </a:p>
          <a:p>
            <a:pPr algn="just" eaLnBrk="1" hangingPunct="1"/>
            <a:r>
              <a:rPr lang="mn-MN" sz="4000" b="1" dirty="0" smtClean="0">
                <a:latin typeface="Arial" pitchFamily="34" charset="0"/>
                <a:cs typeface="Arial" pitchFamily="34" charset="0"/>
              </a:rPr>
              <a:t>А5 хэвлэмэл хуудсанд Бичвэрийн сул зайд гараар бичигдэнэ. </a:t>
            </a:r>
            <a:endParaRPr lang="en-US" sz="4000" b="1" dirty="0" smtClean="0">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20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fade">
                                      <p:cBhvr>
                                        <p:cTn id="12" dur="2000"/>
                                        <p:tgtEl>
                                          <p:spTgt spid="18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6172200" cy="812800"/>
          </a:xfrm>
          <a:solidFill>
            <a:schemeClr val="bg1"/>
          </a:solidFill>
          <a:ln>
            <a:solidFill>
              <a:schemeClr val="tx1"/>
            </a:solidFill>
          </a:ln>
        </p:spPr>
        <p:txBody>
          <a:bodyPr>
            <a:noAutofit/>
          </a:bodyPr>
          <a:lstStyle/>
          <a:p>
            <a:pPr algn="ctr"/>
            <a:r>
              <a:rPr lang="mn-MN" sz="2400" dirty="0" smtClean="0">
                <a:solidFill>
                  <a:schemeClr val="tx1"/>
                </a:solidFill>
                <a:latin typeface="Arial" pitchFamily="34" charset="0"/>
                <a:cs typeface="Arial" pitchFamily="34" charset="0"/>
              </a:rPr>
              <a:t>Санамжид байгаа мэдээллийг эрж хайх тэмдэглэл буюу файлын нэр бүрдэл</a:t>
            </a:r>
            <a:endParaRPr lang="en-US" sz="2400" dirty="0">
              <a:solidFill>
                <a:schemeClr val="tx1"/>
              </a:solidFill>
              <a:latin typeface="Arial" pitchFamily="34" charset="0"/>
              <a:cs typeface="Arial" pitchFamily="34" charset="0"/>
            </a:endParaRPr>
          </a:p>
        </p:txBody>
      </p:sp>
      <p:pic>
        <p:nvPicPr>
          <p:cNvPr id="4" name="Content Placeholder 3"/>
          <p:cNvPicPr>
            <a:picLocks noGrp="1"/>
          </p:cNvPicPr>
          <p:nvPr>
            <p:ph idx="1"/>
          </p:nvPr>
        </p:nvPicPr>
        <p:blipFill>
          <a:blip r:embed="rId2" cstate="print"/>
          <a:srcRect/>
          <a:stretch>
            <a:fillRect/>
          </a:stretch>
        </p:blipFill>
        <p:spPr bwMode="auto">
          <a:xfrm>
            <a:off x="0" y="1117600"/>
            <a:ext cx="6858000" cy="8026400"/>
          </a:xfrm>
          <a:prstGeom prst="rect">
            <a:avLst/>
          </a:prstGeom>
          <a:noFill/>
          <a:ln w="9525">
            <a:noFill/>
            <a:miter lim="800000"/>
            <a:headEnd/>
            <a:tailEnd/>
          </a:ln>
        </p:spPr>
      </p:pic>
      <p:cxnSp>
        <p:nvCxnSpPr>
          <p:cNvPr id="6" name="Straight Arrow Connector 5"/>
          <p:cNvCxnSpPr/>
          <p:nvPr/>
        </p:nvCxnSpPr>
        <p:spPr>
          <a:xfrm>
            <a:off x="914400" y="1625600"/>
            <a:ext cx="3771900" cy="10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4632325" y="2054225"/>
            <a:ext cx="508000" cy="57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0"/>
            <a:ext cx="6858000" cy="9144000"/>
          </a:xfrm>
          <a:prstGeom prst="rect">
            <a:avLst/>
          </a:prstGeom>
          <a:noFill/>
          <a:ln w="9525">
            <a:noFill/>
            <a:miter lim="800000"/>
            <a:headEnd/>
            <a:tailEnd/>
          </a:ln>
        </p:spPr>
      </p:pic>
      <p:cxnSp>
        <p:nvCxnSpPr>
          <p:cNvPr id="4" name="Straight Arrow Connector 3"/>
          <p:cNvCxnSpPr/>
          <p:nvPr/>
        </p:nvCxnSpPr>
        <p:spPr>
          <a:xfrm rot="5400000">
            <a:off x="-228005" y="3428404"/>
            <a:ext cx="3352800" cy="11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771650" y="2336800"/>
            <a:ext cx="2343150" cy="2743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2425700" y="4127500"/>
            <a:ext cx="4064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0" y="152400"/>
            <a:ext cx="6858000" cy="91440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81000"/>
            <a:ext cx="6172200" cy="1447800"/>
          </a:xfrm>
        </p:spPr>
        <p:txBody>
          <a:bodyPr>
            <a:normAutofit fontScale="90000"/>
          </a:bodyPr>
          <a:lstStyle/>
          <a:p>
            <a:pPr algn="ctr"/>
            <a:r>
              <a:rPr lang="mn-MN" sz="3100" dirty="0" smtClean="0">
                <a:solidFill>
                  <a:srgbClr val="FF0000"/>
                </a:solidFill>
                <a:latin typeface="Arial" pitchFamily="34" charset="0"/>
                <a:cs typeface="Arial" pitchFamily="34" charset="0"/>
              </a:rPr>
              <a:t>ТӨРИЙН АЛБАН ХЭРЭГ ХӨТЛӨЛТИЙН ҮНДСЭН ЗААВАР НЬ БАРИМТ БИЧИГТЭЙ АЖИЛЛАХ АЖЛЫН БҮХ ХҮРЭЭГ ХАМРАНА</a:t>
            </a:r>
            <a:r>
              <a:rPr lang="mn-MN" sz="3100" dirty="0" smtClean="0">
                <a:latin typeface="Arial" pitchFamily="34" charset="0"/>
                <a:cs typeface="Arial" pitchFamily="34" charset="0"/>
              </a:rPr>
              <a:t>. </a:t>
            </a:r>
            <a:endParaRPr lang="en-US" dirty="0"/>
          </a:p>
        </p:txBody>
      </p:sp>
      <p:sp>
        <p:nvSpPr>
          <p:cNvPr id="3" name="Content Placeholder 2"/>
          <p:cNvSpPr>
            <a:spLocks noGrp="1"/>
          </p:cNvSpPr>
          <p:nvPr>
            <p:ph idx="1"/>
          </p:nvPr>
        </p:nvSpPr>
        <p:spPr>
          <a:xfrm>
            <a:off x="381000" y="2514600"/>
            <a:ext cx="6319266" cy="5816600"/>
          </a:xfrm>
        </p:spPr>
        <p:txBody>
          <a:bodyPr>
            <a:normAutofit/>
          </a:bodyPr>
          <a:lstStyle/>
          <a:p>
            <a:pPr algn="just"/>
            <a:r>
              <a:rPr lang="mn-MN" sz="2400" dirty="0" smtClean="0">
                <a:latin typeface="Arial" pitchFamily="34" charset="0"/>
                <a:cs typeface="Arial" pitchFamily="34" charset="0"/>
              </a:rPr>
              <a:t>БАЙГУУЛЛАГА нь албан хэрэг хөтлөлтийн талаар баримтлах бодлого, үйл ажиллагаа, дотоод дүрэм, журам болон холбогдох бусад эрх зүйн актын үндсэн дээр хэрэгжүүлнэ.  </a:t>
            </a:r>
          </a:p>
          <a:p>
            <a:pPr algn="just"/>
            <a:r>
              <a:rPr lang="mn-MN" sz="2400" dirty="0" smtClean="0">
                <a:latin typeface="Arial" pitchFamily="34" charset="0"/>
                <a:cs typeface="Arial" pitchFamily="34" charset="0"/>
              </a:rPr>
              <a:t>ХАРИУЦСАН АЖИЛТАН нь баримт бичигтэй ажиллах бүх түвшинд ажлын байрны тодорхойлтод тусгасаны дагуу эрх үүргийг хариуцна.   </a:t>
            </a:r>
          </a:p>
          <a:p>
            <a:pPr algn="just"/>
            <a:r>
              <a:rPr lang="mn-MN" sz="2400" b="1" dirty="0" smtClean="0">
                <a:latin typeface="Arial" pitchFamily="34" charset="0"/>
                <a:cs typeface="Arial" pitchFamily="34" charset="0"/>
              </a:rPr>
              <a:t>ТӨРИЙН АЛБАН ХААГЧ нь удирдлагын үйл ажиллагааг баримтжуулах болон баримт бичигтэй ажиллах ажлыг баримт  бичиг боловсруулах, стандарт</a:t>
            </a:r>
            <a:r>
              <a:rPr lang="mn-MN" sz="2400" b="1" dirty="0" smtClean="0">
                <a:effectLst>
                  <a:outerShdw blurRad="38100" dist="38100" dir="2700000" algn="tl">
                    <a:srgbClr val="000000">
                      <a:alpha val="43137"/>
                    </a:srgbClr>
                  </a:outerShdw>
                </a:effectLst>
                <a:latin typeface="Arial" pitchFamily="34" charset="0"/>
                <a:cs typeface="Arial" pitchFamily="34" charset="0"/>
              </a:rPr>
              <a:t>ын дагуу зохион бүрдүүлнэ.  </a:t>
            </a:r>
            <a:endParaRPr lang="en-US" sz="2400" b="1"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1085851" y="0"/>
          <a:ext cx="4914899" cy="9144000"/>
        </p:xfrm>
        <a:graphic>
          <a:graphicData uri="http://schemas.openxmlformats.org/presentationml/2006/ole">
            <p:oleObj spid="_x0000_s33794" name="Acrobat Document" r:id="rId3" imgW="6873480" imgH="9495000" progId="AcroExch.Document.7">
              <p:embed/>
            </p:oleObj>
          </a:graphicData>
        </a:graphic>
      </p:graphicFrame>
      <p:sp>
        <p:nvSpPr>
          <p:cNvPr id="3" name="Oval 2"/>
          <p:cNvSpPr/>
          <p:nvPr/>
        </p:nvSpPr>
        <p:spPr>
          <a:xfrm>
            <a:off x="0" y="6934200"/>
            <a:ext cx="1828800" cy="160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27. </a:t>
            </a:r>
            <a:r>
              <a:rPr lang="mn-MN" sz="1600" dirty="0" smtClean="0">
                <a:solidFill>
                  <a:schemeClr val="tx1"/>
                </a:solidFill>
                <a:latin typeface="Arial" pitchFamily="34" charset="0"/>
                <a:cs typeface="Arial" pitchFamily="34" charset="0"/>
              </a:rPr>
              <a:t>Санамжид байгаа мэдээллииг эрж хайх тэмдэглэл</a:t>
            </a:r>
            <a:endParaRPr lang="en-US" sz="1600" dirty="0">
              <a:solidFill>
                <a:schemeClr val="tx1"/>
              </a:solidFill>
            </a:endParaRPr>
          </a:p>
        </p:txBody>
      </p:sp>
      <p:cxnSp>
        <p:nvCxnSpPr>
          <p:cNvPr id="5" name="Straight Arrow Connector 4"/>
          <p:cNvCxnSpPr>
            <a:stCxn id="3" idx="6"/>
          </p:cNvCxnSpPr>
          <p:nvPr/>
        </p:nvCxnSpPr>
        <p:spPr>
          <a:xfrm>
            <a:off x="1828800" y="7734300"/>
            <a:ext cx="800100" cy="596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2900" y="938784"/>
            <a:ext cx="6172200" cy="454761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4800" b="1" i="1" u="none" strike="noStrike" kern="1200" cap="none" spc="0" normalizeH="0" baseline="0" noProof="0" smtClean="0">
                <a:ln>
                  <a:noFill/>
                </a:ln>
                <a:solidFill>
                  <a:schemeClr val="tx2">
                    <a:lumMod val="50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Бүрдэл дутуу болон баримт бичгийн стандарт зөрчсөн  баримт бичгүүд...</a:t>
            </a:r>
            <a:endParaRPr kumimoji="0" lang="en-US" sz="4800" b="1" i="1"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ransition>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 y="3048000"/>
            <a:ext cx="5888736" cy="24384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4400" b="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1. ЗАХИРАМЖЛАЛЫН БАРИМТ БИЧИГ</a:t>
            </a:r>
            <a:endParaRPr kumimoji="0" lang="en-US" sz="4400" b="0" i="0" u="none" strike="noStrike" kern="1200" cap="none" spc="0" normalizeH="0" baseline="0" noProof="0" dirty="0">
              <a:ln>
                <a:noFill/>
              </a:ln>
              <a:solidFill>
                <a:schemeClr val="tx2"/>
              </a:solidFill>
              <a:effectLst/>
              <a:uLnTx/>
              <a:uFillTx/>
              <a:latin typeface="Arial" pitchFamily="34" charset="0"/>
              <a:ea typeface="+mj-ea"/>
              <a:cs typeface="Arial" pitchFamily="34" charset="0"/>
            </a:endParaRPr>
          </a:p>
        </p:txBody>
      </p:sp>
    </p:spTree>
  </p:cSld>
  <p:clrMapOvr>
    <a:masterClrMapping/>
  </p:clrMapOvr>
  <p:transition>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4" name="Object 2"/>
          <p:cNvGraphicFramePr>
            <a:graphicFrameLocks noChangeAspect="1"/>
          </p:cNvGraphicFramePr>
          <p:nvPr/>
        </p:nvGraphicFramePr>
        <p:xfrm>
          <a:off x="381000" y="0"/>
          <a:ext cx="6172200" cy="8839200"/>
        </p:xfrm>
        <a:graphic>
          <a:graphicData uri="http://schemas.openxmlformats.org/presentationml/2006/ole">
            <p:oleObj spid="_x0000_s151554" name="Acrobat Document" r:id="rId3" imgW="6682320" imgH="9495000" progId="AcroExch.Document.7">
              <p:embed/>
            </p:oleObj>
          </a:graphicData>
        </a:graphic>
      </p:graphicFrame>
    </p:spTree>
  </p:cSld>
  <p:clrMapOvr>
    <a:masterClrMapping/>
  </p:clrMapOvr>
  <p:transition>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3505200"/>
            <a:ext cx="5334000" cy="769441"/>
          </a:xfrm>
          <a:prstGeom prst="rect">
            <a:avLst/>
          </a:prstGeom>
        </p:spPr>
        <p:txBody>
          <a:bodyPr wrap="square">
            <a:spAutoFit/>
          </a:bodyPr>
          <a:lstStyle/>
          <a:p>
            <a:pPr algn="ctr"/>
            <a:r>
              <a:rPr lang="mn-MN" sz="4400" dirty="0" smtClean="0">
                <a:latin typeface="Arial" pitchFamily="34" charset="0"/>
                <a:cs typeface="Arial" pitchFamily="34" charset="0"/>
              </a:rPr>
              <a:t>2.    Албан    бичиг </a:t>
            </a:r>
            <a:endParaRPr lang="en-US" sz="44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p:cNvGraphicFramePr>
            <a:graphicFrameLocks noChangeAspect="1"/>
          </p:cNvGraphicFramePr>
          <p:nvPr/>
        </p:nvGraphicFramePr>
        <p:xfrm>
          <a:off x="304800" y="0"/>
          <a:ext cx="6324600" cy="9144000"/>
        </p:xfrm>
        <a:graphic>
          <a:graphicData uri="http://schemas.openxmlformats.org/presentationml/2006/ole">
            <p:oleObj spid="_x0000_s152578" name="Acrobat Document" r:id="rId3" imgW="6671160" imgH="9495000" progId="AcroExch.Document.7">
              <p:embed/>
            </p:oleObj>
          </a:graphicData>
        </a:graphic>
      </p:graphicFrame>
    </p:spTree>
  </p:cSld>
  <p:clrMapOvr>
    <a:masterClrMapping/>
  </p:clrMapOvr>
  <p:transition>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hare\scan\Untitled-2.jpg"/>
          <p:cNvPicPr>
            <a:picLocks noChangeAspect="1" noChangeArrowheads="1"/>
          </p:cNvPicPr>
          <p:nvPr/>
        </p:nvPicPr>
        <p:blipFill>
          <a:blip r:embed="rId2" cstate="print"/>
          <a:srcRect/>
          <a:stretch>
            <a:fillRect/>
          </a:stretch>
        </p:blipFill>
        <p:spPr bwMode="auto">
          <a:xfrm>
            <a:off x="1" y="0"/>
            <a:ext cx="6858000" cy="9144000"/>
          </a:xfrm>
          <a:prstGeom prst="rect">
            <a:avLst/>
          </a:prstGeom>
          <a:noFill/>
        </p:spPr>
      </p:pic>
    </p:spTree>
  </p:cSld>
  <p:clrMapOvr>
    <a:masterClrMapping/>
  </p:clrMapOvr>
  <p:transition>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hare\scan\Untitled-3.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Tree>
  </p:cSld>
  <p:clrMapOvr>
    <a:masterClrMapping/>
  </p:clrMapOvr>
  <p:transition>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hp\My Documents\alban bichig 2010.03.03\bolor 7.jpg"/>
          <p:cNvPicPr>
            <a:picLocks noChangeAspect="1" noChangeArrowheads="1"/>
          </p:cNvPicPr>
          <p:nvPr/>
        </p:nvPicPr>
        <p:blipFill>
          <a:blip r:embed="rId2" cstate="print"/>
          <a:srcRect/>
          <a:stretch>
            <a:fillRect/>
          </a:stretch>
        </p:blipFill>
        <p:spPr bwMode="auto">
          <a:xfrm>
            <a:off x="228600" y="228600"/>
            <a:ext cx="6400800" cy="8686800"/>
          </a:xfrm>
          <a:prstGeom prst="rect">
            <a:avLst/>
          </a:prstGeom>
          <a:noFill/>
        </p:spPr>
      </p:pic>
    </p:spTree>
  </p:cSld>
  <p:clrMapOvr>
    <a:masterClrMapping/>
  </p:clrMapOvr>
  <p:transition>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2900" y="366184"/>
            <a:ext cx="6172200" cy="705061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mn-MN" sz="4400" b="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mn-MN" sz="4400" dirty="0" smtClean="0">
              <a:solidFill>
                <a:schemeClr val="tx2"/>
              </a:solidFill>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mn-MN" sz="4400" b="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mn-MN" sz="4400" dirty="0" smtClean="0">
              <a:solidFill>
                <a:schemeClr val="tx2"/>
              </a:solidFill>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4400" b="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3. Зохион байгуулалт, мэдээлэл, лавлагааны баримт бичгүүд</a:t>
            </a:r>
            <a:endParaRPr kumimoji="0" lang="en-US" sz="4400" b="0" i="0" u="none" strike="noStrike" kern="1200" cap="none" spc="0" normalizeH="0" baseline="0" noProof="0" dirty="0">
              <a:ln>
                <a:noFill/>
              </a:ln>
              <a:solidFill>
                <a:schemeClr val="tx2"/>
              </a:solidFill>
              <a:effectLst/>
              <a:uLnTx/>
              <a:uFillTx/>
              <a:latin typeface="Arial" pitchFamily="34" charset="0"/>
              <a:ea typeface="+mj-ea"/>
              <a:cs typeface="Arial" pitchFamily="34" charset="0"/>
            </a:endParaRP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0" y="0"/>
          <a:ext cx="685800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96DEC98E-9667-4157-B68E-21A1EA9D6095}"/>
                                            </p:graphicEl>
                                          </p:spTgt>
                                        </p:tgtEl>
                                        <p:attrNameLst>
                                          <p:attrName>style.visibility</p:attrName>
                                        </p:attrNameLst>
                                      </p:cBhvr>
                                      <p:to>
                                        <p:strVal val="visible"/>
                                      </p:to>
                                    </p:set>
                                    <p:animEffect transition="in" filter="fade">
                                      <p:cBhvr>
                                        <p:cTn id="7" dur="2000"/>
                                        <p:tgtEl>
                                          <p:spTgt spid="3">
                                            <p:graphicEl>
                                              <a:dgm id="{96DEC98E-9667-4157-B68E-21A1EA9D609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EDC6060-414F-4435-A00C-65434FDA110C}"/>
                                            </p:graphicEl>
                                          </p:spTgt>
                                        </p:tgtEl>
                                        <p:attrNameLst>
                                          <p:attrName>style.visibility</p:attrName>
                                        </p:attrNameLst>
                                      </p:cBhvr>
                                      <p:to>
                                        <p:strVal val="visible"/>
                                      </p:to>
                                    </p:set>
                                    <p:animEffect transition="in" filter="fade">
                                      <p:cBhvr>
                                        <p:cTn id="12" dur="2000"/>
                                        <p:tgtEl>
                                          <p:spTgt spid="3">
                                            <p:graphicEl>
                                              <a:dgm id="{CEDC6060-414F-4435-A00C-65434FDA110C}"/>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CEE2E3BF-679D-40DB-B1C0-22B211C9C645}"/>
                                            </p:graphicEl>
                                          </p:spTgt>
                                        </p:tgtEl>
                                        <p:attrNameLst>
                                          <p:attrName>style.visibility</p:attrName>
                                        </p:attrNameLst>
                                      </p:cBhvr>
                                      <p:to>
                                        <p:strVal val="visible"/>
                                      </p:to>
                                    </p:set>
                                    <p:animEffect transition="in" filter="fade">
                                      <p:cBhvr>
                                        <p:cTn id="15" dur="2000"/>
                                        <p:tgtEl>
                                          <p:spTgt spid="3">
                                            <p:graphicEl>
                                              <a:dgm id="{CEE2E3BF-679D-40DB-B1C0-22B211C9C64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15878B8F-4EE8-40C3-A23D-45A6F914B76E}"/>
                                            </p:graphicEl>
                                          </p:spTgt>
                                        </p:tgtEl>
                                        <p:attrNameLst>
                                          <p:attrName>style.visibility</p:attrName>
                                        </p:attrNameLst>
                                      </p:cBhvr>
                                      <p:to>
                                        <p:strVal val="visible"/>
                                      </p:to>
                                    </p:set>
                                    <p:animEffect transition="in" filter="fade">
                                      <p:cBhvr>
                                        <p:cTn id="20" dur="2000"/>
                                        <p:tgtEl>
                                          <p:spTgt spid="3">
                                            <p:graphicEl>
                                              <a:dgm id="{15878B8F-4EE8-40C3-A23D-45A6F914B76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2A47E8BC-BAEA-47B5-9C39-B57D3C43FB1B}"/>
                                            </p:graphicEl>
                                          </p:spTgt>
                                        </p:tgtEl>
                                        <p:attrNameLst>
                                          <p:attrName>style.visibility</p:attrName>
                                        </p:attrNameLst>
                                      </p:cBhvr>
                                      <p:to>
                                        <p:strVal val="visible"/>
                                      </p:to>
                                    </p:set>
                                    <p:animEffect transition="in" filter="fade">
                                      <p:cBhvr>
                                        <p:cTn id="23" dur="2000"/>
                                        <p:tgtEl>
                                          <p:spTgt spid="3">
                                            <p:graphicEl>
                                              <a:dgm id="{2A47E8BC-BAEA-47B5-9C39-B57D3C43FB1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14BBCCB3-9DFF-42D7-A9DF-02948E168002}"/>
                                            </p:graphicEl>
                                          </p:spTgt>
                                        </p:tgtEl>
                                        <p:attrNameLst>
                                          <p:attrName>style.visibility</p:attrName>
                                        </p:attrNameLst>
                                      </p:cBhvr>
                                      <p:to>
                                        <p:strVal val="visible"/>
                                      </p:to>
                                    </p:set>
                                    <p:animEffect transition="in" filter="fade">
                                      <p:cBhvr>
                                        <p:cTn id="28" dur="2000"/>
                                        <p:tgtEl>
                                          <p:spTgt spid="3">
                                            <p:graphicEl>
                                              <a:dgm id="{14BBCCB3-9DFF-42D7-A9DF-02948E168002}"/>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A501E7BA-F447-4D1F-B1D8-1841188A9DAD}"/>
                                            </p:graphicEl>
                                          </p:spTgt>
                                        </p:tgtEl>
                                        <p:attrNameLst>
                                          <p:attrName>style.visibility</p:attrName>
                                        </p:attrNameLst>
                                      </p:cBhvr>
                                      <p:to>
                                        <p:strVal val="visible"/>
                                      </p:to>
                                    </p:set>
                                    <p:animEffect transition="in" filter="fade">
                                      <p:cBhvr>
                                        <p:cTn id="31" dur="2000"/>
                                        <p:tgtEl>
                                          <p:spTgt spid="3">
                                            <p:graphicEl>
                                              <a:dgm id="{A501E7BA-F447-4D1F-B1D8-1841188A9DA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74D83412-A890-4560-89CA-777EB88BD2B7}"/>
                                            </p:graphicEl>
                                          </p:spTgt>
                                        </p:tgtEl>
                                        <p:attrNameLst>
                                          <p:attrName>style.visibility</p:attrName>
                                        </p:attrNameLst>
                                      </p:cBhvr>
                                      <p:to>
                                        <p:strVal val="visible"/>
                                      </p:to>
                                    </p:set>
                                    <p:animEffect transition="in" filter="fade">
                                      <p:cBhvr>
                                        <p:cTn id="36" dur="2000"/>
                                        <p:tgtEl>
                                          <p:spTgt spid="3">
                                            <p:graphicEl>
                                              <a:dgm id="{74D83412-A890-4560-89CA-777EB88BD2B7}"/>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E42BDE45-313E-44C0-871A-03F10FCB2013}"/>
                                            </p:graphicEl>
                                          </p:spTgt>
                                        </p:tgtEl>
                                        <p:attrNameLst>
                                          <p:attrName>style.visibility</p:attrName>
                                        </p:attrNameLst>
                                      </p:cBhvr>
                                      <p:to>
                                        <p:strVal val="visible"/>
                                      </p:to>
                                    </p:set>
                                    <p:animEffect transition="in" filter="fade">
                                      <p:cBhvr>
                                        <p:cTn id="39" dur="2000"/>
                                        <p:tgtEl>
                                          <p:spTgt spid="3">
                                            <p:graphicEl>
                                              <a:dgm id="{E42BDE45-313E-44C0-871A-03F10FCB201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graphicEl>
                                              <a:dgm id="{9037288F-DDA3-4E3B-86D0-8EAE1BC8A778}"/>
                                            </p:graphicEl>
                                          </p:spTgt>
                                        </p:tgtEl>
                                        <p:attrNameLst>
                                          <p:attrName>style.visibility</p:attrName>
                                        </p:attrNameLst>
                                      </p:cBhvr>
                                      <p:to>
                                        <p:strVal val="visible"/>
                                      </p:to>
                                    </p:set>
                                    <p:animEffect transition="in" filter="fade">
                                      <p:cBhvr>
                                        <p:cTn id="44" dur="2000"/>
                                        <p:tgtEl>
                                          <p:spTgt spid="3">
                                            <p:graphicEl>
                                              <a:dgm id="{9037288F-DDA3-4E3B-86D0-8EAE1BC8A778}"/>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graphicEl>
                                              <a:dgm id="{746DB132-5043-4AFD-A7E7-32B45FAD17DF}"/>
                                            </p:graphicEl>
                                          </p:spTgt>
                                        </p:tgtEl>
                                        <p:attrNameLst>
                                          <p:attrName>style.visibility</p:attrName>
                                        </p:attrNameLst>
                                      </p:cBhvr>
                                      <p:to>
                                        <p:strVal val="visible"/>
                                      </p:to>
                                    </p:set>
                                    <p:animEffect transition="in" filter="fade">
                                      <p:cBhvr>
                                        <p:cTn id="47" dur="2000"/>
                                        <p:tgtEl>
                                          <p:spTgt spid="3">
                                            <p:graphicEl>
                                              <a:dgm id="{746DB132-5043-4AFD-A7E7-32B45FAD17D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2" name="Object 2"/>
          <p:cNvGraphicFramePr>
            <a:graphicFrameLocks noChangeAspect="1"/>
          </p:cNvGraphicFramePr>
          <p:nvPr/>
        </p:nvGraphicFramePr>
        <p:xfrm>
          <a:off x="533400" y="0"/>
          <a:ext cx="6324600" cy="9144000"/>
        </p:xfrm>
        <a:graphic>
          <a:graphicData uri="http://schemas.openxmlformats.org/presentationml/2006/ole">
            <p:oleObj spid="_x0000_s153602" name="Acrobat Document" r:id="rId3" imgW="6603480" imgH="9348480" progId="AcroExch.Document.7">
              <p:embed/>
            </p:oleObj>
          </a:graphicData>
        </a:graphic>
      </p:graphicFrame>
    </p:spTree>
  </p:cSld>
  <p:clrMapOvr>
    <a:masterClrMapping/>
  </p:clrMapOvr>
  <p:transition>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hare\scan\Untitled-4.jpg"/>
          <p:cNvPicPr>
            <a:picLocks noChangeAspect="1" noChangeArrowheads="1"/>
          </p:cNvPicPr>
          <p:nvPr/>
        </p:nvPicPr>
        <p:blipFill>
          <a:blip r:embed="rId2" cstate="print"/>
          <a:srcRect/>
          <a:stretch>
            <a:fillRect/>
          </a:stretch>
        </p:blipFill>
        <p:spPr bwMode="auto">
          <a:xfrm>
            <a:off x="-1" y="914400"/>
            <a:ext cx="6858001" cy="7162800"/>
          </a:xfrm>
          <a:prstGeom prst="rect">
            <a:avLst/>
          </a:prstGeom>
          <a:noFill/>
        </p:spPr>
      </p:pic>
    </p:spTree>
  </p:cSld>
  <p:clrMapOvr>
    <a:masterClrMapping/>
  </p:clrMapOvr>
  <p:transition>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hare\scan\Untitled-5.jpg"/>
          <p:cNvPicPr>
            <a:picLocks noChangeAspect="1" noChangeArrowheads="1"/>
          </p:cNvPicPr>
          <p:nvPr/>
        </p:nvPicPr>
        <p:blipFill>
          <a:blip r:embed="rId2" cstate="print"/>
          <a:srcRect/>
          <a:stretch>
            <a:fillRect/>
          </a:stretch>
        </p:blipFill>
        <p:spPr bwMode="auto">
          <a:xfrm>
            <a:off x="0" y="1066800"/>
            <a:ext cx="6629400" cy="7086600"/>
          </a:xfrm>
          <a:prstGeom prst="rect">
            <a:avLst/>
          </a:prstGeom>
          <a:noFill/>
        </p:spPr>
      </p:pic>
    </p:spTree>
  </p:cSld>
  <p:clrMapOvr>
    <a:masterClrMapping/>
  </p:clrMapOvr>
  <p:transition>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228600" y="228600"/>
            <a:ext cx="6438997" cy="830580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6172200" cy="1066800"/>
          </a:xfrm>
        </p:spPr>
        <p:txBody>
          <a:bodyPr>
            <a:normAutofit/>
          </a:bodyPr>
          <a:lstStyle/>
          <a:p>
            <a:pPr algn="ctr"/>
            <a:r>
              <a:rPr lang="mn-MN" sz="3200" dirty="0" smtClean="0">
                <a:latin typeface="Arial" pitchFamily="34" charset="0"/>
                <a:cs typeface="Arial" pitchFamily="34" charset="0"/>
              </a:rPr>
              <a:t>Баримт бичгийг шийдвэрлэх хугацаа</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342900" y="1422400"/>
            <a:ext cx="6172200" cy="7416800"/>
          </a:xfrm>
        </p:spPr>
        <p:txBody>
          <a:bodyPr>
            <a:normAutofit lnSpcReduction="10000"/>
          </a:bodyPr>
          <a:lstStyle/>
          <a:p>
            <a:pPr algn="just">
              <a:buNone/>
            </a:pPr>
            <a:r>
              <a:rPr lang="mn-MN" dirty="0" smtClean="0">
                <a:latin typeface="Arial" pitchFamily="34" charset="0"/>
                <a:cs typeface="Arial" pitchFamily="34" charset="0"/>
              </a:rPr>
              <a:t>		Хугацааг байгууллагын дотоодод баталж мөрдүүлсэн өдрөөс, ирсэн бичгийг бүртгэж, цохолт хийн, холбогдох ажилтанд шилжүүлсэн өдрөөс эхэлж тооцно.</a:t>
            </a:r>
          </a:p>
          <a:p>
            <a:pPr algn="just">
              <a:buNone/>
            </a:pPr>
            <a:r>
              <a:rPr lang="mn-MN" dirty="0" smtClean="0">
                <a:latin typeface="Arial" pitchFamily="34" charset="0"/>
                <a:cs typeface="Arial" pitchFamily="34" charset="0"/>
              </a:rPr>
              <a:t>		</a:t>
            </a:r>
            <a:r>
              <a:rPr lang="mn-MN" b="1" dirty="0" smtClean="0">
                <a:effectLst>
                  <a:outerShdw blurRad="38100" dist="38100" dir="2700000" algn="tl">
                    <a:srgbClr val="000000">
                      <a:alpha val="43137"/>
                    </a:srgbClr>
                  </a:outerShdw>
                </a:effectLst>
                <a:latin typeface="Arial" pitchFamily="34" charset="0"/>
                <a:cs typeface="Arial" pitchFamily="34" charset="0"/>
              </a:rPr>
              <a:t>Баримт бичгээр тавьсан асуудлыг дараах хугацаанд шийдвэрлэнэ:</a:t>
            </a:r>
          </a:p>
          <a:p>
            <a:pPr algn="just"/>
            <a:r>
              <a:rPr lang="mn-MN" dirty="0" smtClean="0">
                <a:latin typeface="Arial" pitchFamily="34" charset="0"/>
                <a:cs typeface="Arial" pitchFamily="34" charset="0"/>
              </a:rPr>
              <a:t>Шууд шийдвэрлэж болох асуудлыг </a:t>
            </a:r>
            <a:r>
              <a:rPr lang="mn-MN"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a:t>
            </a: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mn-MN"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a:t>
            </a:r>
            <a:r>
              <a:rPr lang="mn-MN" dirty="0" smtClean="0">
                <a:latin typeface="Arial" pitchFamily="34" charset="0"/>
                <a:cs typeface="Arial" pitchFamily="34" charset="0"/>
              </a:rPr>
              <a:t> бусад асуудлыг </a:t>
            </a:r>
            <a:r>
              <a:rPr lang="mn-MN"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10</a:t>
            </a:r>
            <a:r>
              <a:rPr lang="mn-MN" dirty="0" smtClean="0">
                <a:solidFill>
                  <a:srgbClr val="FF0000"/>
                </a:solidFill>
                <a:latin typeface="Arial" pitchFamily="34" charset="0"/>
                <a:cs typeface="Arial" pitchFamily="34" charset="0"/>
              </a:rPr>
              <a:t> </a:t>
            </a:r>
            <a:r>
              <a:rPr lang="mn-MN" dirty="0" smtClean="0">
                <a:latin typeface="Arial" pitchFamily="34" charset="0"/>
                <a:cs typeface="Arial" pitchFamily="34" charset="0"/>
              </a:rPr>
              <a:t>хоногт</a:t>
            </a:r>
          </a:p>
          <a:p>
            <a:pPr algn="just"/>
            <a:r>
              <a:rPr lang="mn-MN" dirty="0" smtClean="0">
                <a:latin typeface="Arial" pitchFamily="34" charset="0"/>
                <a:cs typeface="Arial" pitchFamily="34" charset="0"/>
              </a:rPr>
              <a:t>Бусад байгууллагатай хамтарч шийдэх, нэмэлт судалгаа, тодруулга хийх бол </a:t>
            </a:r>
            <a:r>
              <a:rPr lang="mn-MN"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30</a:t>
            </a:r>
            <a:r>
              <a:rPr lang="mn-MN" dirty="0" smtClean="0">
                <a:latin typeface="Arial" pitchFamily="34" charset="0"/>
                <a:cs typeface="Arial" pitchFamily="34" charset="0"/>
              </a:rPr>
              <a:t> хоногийн дотор</a:t>
            </a:r>
          </a:p>
          <a:p>
            <a:pPr algn="just"/>
            <a:r>
              <a:rPr lang="mn-MN" dirty="0" smtClean="0">
                <a:latin typeface="Arial" pitchFamily="34" charset="0"/>
                <a:cs typeface="Arial" pitchFamily="34" charset="0"/>
              </a:rPr>
              <a:t>Шийдвэрлэх хугацааг заасан бол дурдсан хугацаанд</a:t>
            </a:r>
          </a:p>
          <a:p>
            <a:pPr algn="just"/>
            <a:r>
              <a:rPr lang="mn-MN" dirty="0" smtClean="0">
                <a:latin typeface="Arial" pitchFamily="34" charset="0"/>
                <a:cs typeface="Arial" pitchFamily="34" charset="0"/>
              </a:rPr>
              <a:t>Яаралтай албан бичиг, захидлын хариуг </a:t>
            </a:r>
            <a:r>
              <a:rPr lang="mn-MN"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a:t>
            </a:r>
            <a:r>
              <a:rPr lang="en-US"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a:t>
            </a:r>
            <a:r>
              <a:rPr lang="mn-MN"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mn-MN" dirty="0" smtClean="0">
                <a:latin typeface="Arial" pitchFamily="34" charset="0"/>
                <a:cs typeface="Arial" pitchFamily="34" charset="0"/>
              </a:rPr>
              <a:t>хоногт</a:t>
            </a:r>
          </a:p>
          <a:p>
            <a:pPr algn="just"/>
            <a:r>
              <a:rPr lang="mn-MN" dirty="0" smtClean="0">
                <a:latin typeface="Arial" pitchFamily="34" charset="0"/>
                <a:cs typeface="Arial" pitchFamily="34" charset="0"/>
              </a:rPr>
              <a:t>Өргөдөл гомдлыг хуулийн хугацаанд</a:t>
            </a:r>
          </a:p>
          <a:p>
            <a:pPr>
              <a:buNone/>
            </a:pPr>
            <a:endParaRPr lang="mn-MN" dirty="0" smtClean="0">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4"/>
            <a:ext cx="5862066" cy="1996016"/>
          </a:xfrm>
        </p:spPr>
        <p:txBody>
          <a:bodyPr>
            <a:normAutofit/>
          </a:bodyPr>
          <a:lstStyle/>
          <a:p>
            <a:pPr algn="ctr"/>
            <a:r>
              <a:rPr lang="mn-MN" sz="4000" dirty="0" smtClean="0">
                <a:latin typeface="Arial" pitchFamily="34" charset="0"/>
                <a:cs typeface="Arial" pitchFamily="34" charset="0"/>
              </a:rPr>
              <a:t>3.  Захирамжлалын баримт бичиг “Тушаал” хэрхэн үйлдэх вэ?</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342900" y="2844800"/>
            <a:ext cx="6172200" cy="5588000"/>
          </a:xfrm>
        </p:spPr>
        <p:txBody>
          <a:bodyPr>
            <a:normAutofit/>
          </a:bodyPr>
          <a:lstStyle/>
          <a:p>
            <a:pPr algn="ctr">
              <a:buNone/>
            </a:pPr>
            <a:r>
              <a:rPr lang="mn-MN" sz="3600" dirty="0" smtClean="0">
                <a:latin typeface="Arial" pitchFamily="34" charset="0"/>
                <a:cs typeface="Arial" pitchFamily="34" charset="0"/>
              </a:rPr>
              <a:t>       </a:t>
            </a:r>
            <a:r>
              <a:rPr lang="mn-MN" sz="4000" dirty="0" smtClean="0">
                <a:solidFill>
                  <a:srgbClr val="FF0000"/>
                </a:solidFill>
                <a:latin typeface="Arial" pitchFamily="34" charset="0"/>
                <a:cs typeface="Arial" pitchFamily="34" charset="0"/>
              </a:rPr>
              <a:t>Тушаалын бичвэр:</a:t>
            </a:r>
            <a:r>
              <a:rPr lang="mn-MN" sz="4000" dirty="0" smtClean="0">
                <a:latin typeface="Arial" pitchFamily="34" charset="0"/>
                <a:cs typeface="Arial" pitchFamily="34" charset="0"/>
              </a:rPr>
              <a:t> </a:t>
            </a:r>
          </a:p>
          <a:p>
            <a:pPr algn="ctr">
              <a:buNone/>
            </a:pPr>
            <a:endParaRPr lang="mn-MN" sz="3200" dirty="0" smtClean="0">
              <a:latin typeface="Arial" pitchFamily="34" charset="0"/>
              <a:cs typeface="Arial" pitchFamily="34" charset="0"/>
            </a:endParaRPr>
          </a:p>
          <a:p>
            <a:pPr algn="just"/>
            <a:r>
              <a:rPr lang="mn-MN" sz="4000" dirty="0" smtClean="0">
                <a:latin typeface="Arial" pitchFamily="34" charset="0"/>
                <a:cs typeface="Arial" pitchFamily="34" charset="0"/>
              </a:rPr>
              <a:t>Тэмдэглэх </a:t>
            </a:r>
          </a:p>
          <a:p>
            <a:pPr algn="just"/>
            <a:r>
              <a:rPr lang="mn-MN" sz="4000" dirty="0" smtClean="0">
                <a:latin typeface="Arial" pitchFamily="34" charset="0"/>
                <a:cs typeface="Arial" pitchFamily="34" charset="0"/>
              </a:rPr>
              <a:t>Захирамжлах гэсэн 2 хэсгээс бүрдэнэ. </a:t>
            </a:r>
          </a:p>
          <a:p>
            <a:pPr algn="just">
              <a:buNone/>
            </a:pPr>
            <a:r>
              <a:rPr lang="mn-MN" dirty="0" smtClean="0">
                <a:latin typeface="Arial" pitchFamily="34" charset="0"/>
                <a:cs typeface="Arial" pitchFamily="34" charset="0"/>
              </a:rPr>
              <a:t>	</a:t>
            </a: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447800"/>
            <a:ext cx="6115050" cy="6883400"/>
          </a:xfrm>
        </p:spPr>
        <p:txBody>
          <a:bodyPr>
            <a:normAutofit/>
          </a:bodyPr>
          <a:lstStyle/>
          <a:p>
            <a:pPr algn="just"/>
            <a:r>
              <a:rPr lang="mn-MN" sz="2800" dirty="0" smtClean="0">
                <a:latin typeface="Arial" pitchFamily="34" charset="0"/>
                <a:cs typeface="Arial" pitchFamily="34" charset="0"/>
              </a:rPr>
              <a:t>	1.1 </a:t>
            </a:r>
            <a:r>
              <a:rPr lang="mn-MN" sz="3200" b="0" dirty="0" smtClean="0">
                <a:solidFill>
                  <a:schemeClr val="tx1"/>
                </a:solidFill>
                <a:latin typeface="Arial" pitchFamily="34" charset="0"/>
                <a:cs typeface="Arial" pitchFamily="34" charset="0"/>
              </a:rPr>
              <a:t>Уг баримт бичгийг зохиож бүрдүүлсэн үндэслэл, авах арга хэмжээний зорилт, шаардлагын тухай бичнэ. </a:t>
            </a:r>
            <a:br>
              <a:rPr lang="mn-MN" sz="3200" b="0" dirty="0" smtClean="0">
                <a:solidFill>
                  <a:schemeClr val="tx1"/>
                </a:solidFill>
                <a:latin typeface="Arial" pitchFamily="34" charset="0"/>
                <a:cs typeface="Arial" pitchFamily="34" charset="0"/>
              </a:rPr>
            </a:br>
            <a:r>
              <a:rPr lang="mn-MN" sz="3200" b="0" dirty="0" smtClean="0">
                <a:solidFill>
                  <a:schemeClr val="tx1"/>
                </a:solidFill>
                <a:latin typeface="Arial" pitchFamily="34" charset="0"/>
                <a:cs typeface="Arial" pitchFamily="34" charset="0"/>
              </a:rPr>
              <a:t>	Хэрвээ тушаал гаргах үндэслэл ямар нэг хууль тогтоомж, дээд газрын шийдвэртэй холбоотой бол тэмдэглэх хэсэгт уг эрхзүйн актын нэр, огноо, гарчиг, дугаарыг зааж өгнө. </a:t>
            </a:r>
            <a:r>
              <a:rPr lang="en-US" sz="3200" b="0" dirty="0" smtClean="0">
                <a:solidFill>
                  <a:schemeClr val="tx1"/>
                </a:solidFill>
                <a:latin typeface="Arial" pitchFamily="34" charset="0"/>
                <a:cs typeface="Arial" pitchFamily="34" charset="0"/>
              </a:rPr>
              <a:t/>
            </a:r>
            <a:br>
              <a:rPr lang="en-US" sz="3200" b="0" dirty="0" smtClean="0">
                <a:solidFill>
                  <a:schemeClr val="tx1"/>
                </a:solidFill>
                <a:latin typeface="Arial" pitchFamily="34" charset="0"/>
                <a:cs typeface="Arial" pitchFamily="34" charset="0"/>
              </a:rPr>
            </a:br>
            <a:endParaRPr lang="en-US" sz="3200" b="0" dirty="0">
              <a:solidFill>
                <a:schemeClr val="tx1"/>
              </a:solidFill>
            </a:endParaRPr>
          </a:p>
        </p:txBody>
      </p:sp>
      <p:sp>
        <p:nvSpPr>
          <p:cNvPr id="3" name="Text Placeholder 2"/>
          <p:cNvSpPr>
            <a:spLocks noGrp="1"/>
          </p:cNvSpPr>
          <p:nvPr>
            <p:ph type="body" idx="1"/>
          </p:nvPr>
        </p:nvSpPr>
        <p:spPr>
          <a:xfrm>
            <a:off x="533400" y="508000"/>
            <a:ext cx="5981700" cy="863600"/>
          </a:xfrm>
        </p:spPr>
        <p:txBody>
          <a:bodyPr>
            <a:normAutofit fontScale="85000" lnSpcReduction="10000"/>
          </a:bodyPr>
          <a:lstStyle/>
          <a:p>
            <a:pPr algn="ctr"/>
            <a:r>
              <a:rPr lang="mn-MN" sz="4000" dirty="0" smtClean="0">
                <a:latin typeface="Arial" pitchFamily="34" charset="0"/>
                <a:cs typeface="Arial" pitchFamily="34" charset="0"/>
              </a:rPr>
              <a:t>Тушаалын тэмдэглэх хэсэгт:</a:t>
            </a:r>
            <a:endParaRPr lang="en-US" sz="4000" dirty="0"/>
          </a:p>
        </p:txBody>
      </p:sp>
    </p:spTree>
  </p:cSld>
  <p:clrMapOvr>
    <a:masterClrMapping/>
  </p:clrMapOvr>
  <p:transition>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812800"/>
            <a:ext cx="6172200" cy="7620000"/>
          </a:xfrm>
        </p:spPr>
        <p:txBody>
          <a:bodyPr/>
          <a:lstStyle/>
          <a:p>
            <a:pPr algn="just">
              <a:buNone/>
            </a:pPr>
            <a:r>
              <a:rPr lang="mn-MN" dirty="0" smtClean="0">
                <a:latin typeface="Arial" pitchFamily="34" charset="0"/>
                <a:cs typeface="Arial" pitchFamily="34" charset="0"/>
              </a:rPr>
              <a:t>1.2 </a:t>
            </a:r>
            <a:r>
              <a:rPr lang="mn-MN" sz="3200" dirty="0" smtClean="0">
                <a:latin typeface="Arial" pitchFamily="34" charset="0"/>
                <a:cs typeface="Arial" pitchFamily="34" charset="0"/>
              </a:rPr>
              <a:t>Тушаалын  захирамжлах хэсэгт авах арга хэмжээ, хариуцах эзэн, гүйцэтгэх хугацааг тогтоосон заалтууд орно. </a:t>
            </a:r>
          </a:p>
          <a:p>
            <a:pPr algn="just">
              <a:buNone/>
            </a:pPr>
            <a:endParaRPr lang="mn-MN" sz="3200" dirty="0" smtClean="0">
              <a:latin typeface="Arial" pitchFamily="34" charset="0"/>
              <a:cs typeface="Arial" pitchFamily="34" charset="0"/>
            </a:endParaRPr>
          </a:p>
          <a:p>
            <a:pPr algn="just">
              <a:buNone/>
            </a:pPr>
            <a:r>
              <a:rPr lang="mn-MN" sz="3200" dirty="0" smtClean="0">
                <a:latin typeface="Arial" pitchFamily="34" charset="0"/>
                <a:cs typeface="Arial" pitchFamily="34" charset="0"/>
              </a:rPr>
              <a:t>       Захирамжлах хэсгийн заалт бүрийг араб /1, 2 гэх мэт /тоогоор дугаарлана. </a:t>
            </a:r>
          </a:p>
          <a:p>
            <a:pPr algn="just">
              <a:buNone/>
            </a:pPr>
            <a:endParaRPr lang="mn-MN" sz="3200" dirty="0" smtClean="0">
              <a:latin typeface="Arial" pitchFamily="34" charset="0"/>
              <a:cs typeface="Arial" pitchFamily="34" charset="0"/>
            </a:endParaRPr>
          </a:p>
          <a:p>
            <a:pPr algn="just">
              <a:buNone/>
            </a:pPr>
            <a:r>
              <a:rPr lang="mn-MN" sz="3200" dirty="0" smtClean="0">
                <a:latin typeface="Arial" pitchFamily="34" charset="0"/>
                <a:cs typeface="Arial" pitchFamily="34" charset="0"/>
              </a:rPr>
              <a:t>   Тушаалын хавсралтыг баталгаажуулж байгууллагын </a:t>
            </a:r>
            <a:r>
              <a:rPr lang="en-US" sz="3200" dirty="0" smtClean="0">
                <a:latin typeface="Arial" pitchFamily="34" charset="0"/>
                <a:cs typeface="Arial" pitchFamily="34" charset="0"/>
              </a:rPr>
              <a:t>/</a:t>
            </a:r>
            <a:r>
              <a:rPr lang="mn-MN" sz="3200" dirty="0" smtClean="0">
                <a:latin typeface="Arial" pitchFamily="34" charset="0"/>
                <a:cs typeface="Arial" pitchFamily="34" charset="0"/>
              </a:rPr>
              <a:t>ТАМГА/ тэмдэг дарна. </a:t>
            </a:r>
            <a:endParaRPr lang="en-US" sz="3200" dirty="0">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1257300" y="304800"/>
          <a:ext cx="4743450" cy="8153400"/>
        </p:xfrm>
        <a:graphic>
          <a:graphicData uri="http://schemas.openxmlformats.org/presentationml/2006/ole">
            <p:oleObj spid="_x0000_s81922" name="Acrobat Document" r:id="rId3" imgW="6682320" imgH="9495000" progId="AcroExch.Document.7">
              <p:embed/>
            </p:oleObj>
          </a:graphicData>
        </a:graphic>
      </p:graphicFrame>
      <p:sp>
        <p:nvSpPr>
          <p:cNvPr id="3" name="Oval 2"/>
          <p:cNvSpPr/>
          <p:nvPr/>
        </p:nvSpPr>
        <p:spPr>
          <a:xfrm>
            <a:off x="342900" y="3048000"/>
            <a:ext cx="1485900" cy="152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400" dirty="0" smtClean="0">
                <a:solidFill>
                  <a:schemeClr val="tx1"/>
                </a:solidFill>
                <a:latin typeface="Arial" pitchFamily="34" charset="0"/>
                <a:cs typeface="Arial" pitchFamily="34" charset="0"/>
              </a:rPr>
              <a:t>тушаалын заалт</a:t>
            </a:r>
            <a:endParaRPr lang="en-US" sz="1400" dirty="0"/>
          </a:p>
        </p:txBody>
      </p:sp>
      <p:cxnSp>
        <p:nvCxnSpPr>
          <p:cNvPr id="5" name="Straight Arrow Connector 4"/>
          <p:cNvCxnSpPr/>
          <p:nvPr/>
        </p:nvCxnSpPr>
        <p:spPr>
          <a:xfrm flipV="1">
            <a:off x="1447800" y="3454400"/>
            <a:ext cx="723900"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ts\Desktop\Untitled-3.jpg"/>
          <p:cNvPicPr>
            <a:picLocks noChangeAspect="1" noChangeArrowheads="1"/>
          </p:cNvPicPr>
          <p:nvPr/>
        </p:nvPicPr>
        <p:blipFill>
          <a:blip r:embed="rId2" cstate="print"/>
          <a:srcRect/>
          <a:stretch>
            <a:fillRect/>
          </a:stretch>
        </p:blipFill>
        <p:spPr>
          <a:xfrm>
            <a:off x="304800" y="457200"/>
            <a:ext cx="6553200" cy="8229600"/>
          </a:xfrm>
          <a:prstGeom prst="rect">
            <a:avLst/>
          </a:prstGeom>
          <a:noFill/>
        </p:spPr>
      </p:pic>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101600"/>
          <a:ext cx="685800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FCC698D-6E9A-4E05-89F6-4CF1EABBE936}"/>
                                            </p:graphicEl>
                                          </p:spTgt>
                                        </p:tgtEl>
                                        <p:attrNameLst>
                                          <p:attrName>style.visibility</p:attrName>
                                        </p:attrNameLst>
                                      </p:cBhvr>
                                      <p:to>
                                        <p:strVal val="visible"/>
                                      </p:to>
                                    </p:set>
                                    <p:animEffect transition="in" filter="fade">
                                      <p:cBhvr>
                                        <p:cTn id="7" dur="2000"/>
                                        <p:tgtEl>
                                          <p:spTgt spid="2">
                                            <p:graphicEl>
                                              <a:dgm id="{6FCC698D-6E9A-4E05-89F6-4CF1EABBE93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37832430-081C-4238-9369-C462ACB8BEC3}"/>
                                            </p:graphicEl>
                                          </p:spTgt>
                                        </p:tgtEl>
                                        <p:attrNameLst>
                                          <p:attrName>style.visibility</p:attrName>
                                        </p:attrNameLst>
                                      </p:cBhvr>
                                      <p:to>
                                        <p:strVal val="visible"/>
                                      </p:to>
                                    </p:set>
                                    <p:animEffect transition="in" filter="fade">
                                      <p:cBhvr>
                                        <p:cTn id="12" dur="2000"/>
                                        <p:tgtEl>
                                          <p:spTgt spid="2">
                                            <p:graphicEl>
                                              <a:dgm id="{37832430-081C-4238-9369-C462ACB8BEC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E3A19ABD-4505-4B99-AC50-83DC5C55F89C}"/>
                                            </p:graphicEl>
                                          </p:spTgt>
                                        </p:tgtEl>
                                        <p:attrNameLst>
                                          <p:attrName>style.visibility</p:attrName>
                                        </p:attrNameLst>
                                      </p:cBhvr>
                                      <p:to>
                                        <p:strVal val="visible"/>
                                      </p:to>
                                    </p:set>
                                    <p:animEffect transition="in" filter="fade">
                                      <p:cBhvr>
                                        <p:cTn id="17" dur="2000"/>
                                        <p:tgtEl>
                                          <p:spTgt spid="2">
                                            <p:graphicEl>
                                              <a:dgm id="{E3A19ABD-4505-4B99-AC50-83DC5C55F89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graphicEl>
                                              <a:dgm id="{55C091B3-64A6-4FC5-BAA4-D0932494C6D1}"/>
                                            </p:graphicEl>
                                          </p:spTgt>
                                        </p:tgtEl>
                                        <p:attrNameLst>
                                          <p:attrName>style.visibility</p:attrName>
                                        </p:attrNameLst>
                                      </p:cBhvr>
                                      <p:to>
                                        <p:strVal val="visible"/>
                                      </p:to>
                                    </p:set>
                                    <p:animEffect transition="in" filter="fade">
                                      <p:cBhvr>
                                        <p:cTn id="20" dur="2000"/>
                                        <p:tgtEl>
                                          <p:spTgt spid="2">
                                            <p:graphicEl>
                                              <a:dgm id="{55C091B3-64A6-4FC5-BAA4-D0932494C6D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dgm id="{1C3952B1-F527-45E2-9CF6-2FB46731BBAB}"/>
                                            </p:graphicEl>
                                          </p:spTgt>
                                        </p:tgtEl>
                                        <p:attrNameLst>
                                          <p:attrName>style.visibility</p:attrName>
                                        </p:attrNameLst>
                                      </p:cBhvr>
                                      <p:to>
                                        <p:strVal val="visible"/>
                                      </p:to>
                                    </p:set>
                                    <p:animEffect transition="in" filter="fade">
                                      <p:cBhvr>
                                        <p:cTn id="25" dur="2000"/>
                                        <p:tgtEl>
                                          <p:spTgt spid="2">
                                            <p:graphicEl>
                                              <a:dgm id="{1C3952B1-F527-45E2-9CF6-2FB46731BBA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graphicEl>
                                              <a:dgm id="{A932D642-4261-4926-A51C-FF22BF30B89F}"/>
                                            </p:graphicEl>
                                          </p:spTgt>
                                        </p:tgtEl>
                                        <p:attrNameLst>
                                          <p:attrName>style.visibility</p:attrName>
                                        </p:attrNameLst>
                                      </p:cBhvr>
                                      <p:to>
                                        <p:strVal val="visible"/>
                                      </p:to>
                                    </p:set>
                                    <p:animEffect transition="in" filter="fade">
                                      <p:cBhvr>
                                        <p:cTn id="28" dur="2000"/>
                                        <p:tgtEl>
                                          <p:spTgt spid="2">
                                            <p:graphicEl>
                                              <a:dgm id="{A932D642-4261-4926-A51C-FF22BF30B89F}"/>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graphicEl>
                                              <a:dgm id="{23229707-3363-49A4-A7EB-59012C8170B5}"/>
                                            </p:graphicEl>
                                          </p:spTgt>
                                        </p:tgtEl>
                                        <p:attrNameLst>
                                          <p:attrName>style.visibility</p:attrName>
                                        </p:attrNameLst>
                                      </p:cBhvr>
                                      <p:to>
                                        <p:strVal val="visible"/>
                                      </p:to>
                                    </p:set>
                                    <p:animEffect transition="in" filter="fade">
                                      <p:cBhvr>
                                        <p:cTn id="33" dur="2000"/>
                                        <p:tgtEl>
                                          <p:spTgt spid="2">
                                            <p:graphicEl>
                                              <a:dgm id="{23229707-3363-49A4-A7EB-59012C8170B5}"/>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27A48226-440D-4BDD-AA5A-7632E640D325}"/>
                                            </p:graphicEl>
                                          </p:spTgt>
                                        </p:tgtEl>
                                        <p:attrNameLst>
                                          <p:attrName>style.visibility</p:attrName>
                                        </p:attrNameLst>
                                      </p:cBhvr>
                                      <p:to>
                                        <p:strVal val="visible"/>
                                      </p:to>
                                    </p:set>
                                    <p:animEffect transition="in" filter="fade">
                                      <p:cBhvr>
                                        <p:cTn id="36" dur="2000"/>
                                        <p:tgtEl>
                                          <p:spTgt spid="2">
                                            <p:graphicEl>
                                              <a:dgm id="{27A48226-440D-4BDD-AA5A-7632E640D325}"/>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graphicEl>
                                              <a:dgm id="{294BE26B-3FBE-4747-987E-9BA52C3591FF}"/>
                                            </p:graphicEl>
                                          </p:spTgt>
                                        </p:tgtEl>
                                        <p:attrNameLst>
                                          <p:attrName>style.visibility</p:attrName>
                                        </p:attrNameLst>
                                      </p:cBhvr>
                                      <p:to>
                                        <p:strVal val="visible"/>
                                      </p:to>
                                    </p:set>
                                    <p:animEffect transition="in" filter="fade">
                                      <p:cBhvr>
                                        <p:cTn id="39" dur="2000"/>
                                        <p:tgtEl>
                                          <p:spTgt spid="2">
                                            <p:graphicEl>
                                              <a:dgm id="{294BE26B-3FBE-4747-987E-9BA52C3591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101150" y="0"/>
            <a:ext cx="6959150" cy="9143999"/>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hare\scan\scan 2\Untitled-6.jpg"/>
          <p:cNvPicPr>
            <a:picLocks noChangeAspect="1" noChangeArrowheads="1"/>
          </p:cNvPicPr>
          <p:nvPr/>
        </p:nvPicPr>
        <p:blipFill>
          <a:blip r:embed="rId2" cstate="print"/>
          <a:srcRect/>
          <a:stretch>
            <a:fillRect/>
          </a:stretch>
        </p:blipFill>
        <p:spPr bwMode="auto">
          <a:xfrm>
            <a:off x="685800" y="304800"/>
            <a:ext cx="5867399" cy="8305800"/>
          </a:xfrm>
          <a:prstGeom prst="rect">
            <a:avLst/>
          </a:prstGeom>
          <a:noFill/>
        </p:spPr>
      </p:pic>
      <p:sp>
        <p:nvSpPr>
          <p:cNvPr id="3" name="Oval 2"/>
          <p:cNvSpPr/>
          <p:nvPr/>
        </p:nvSpPr>
        <p:spPr>
          <a:xfrm>
            <a:off x="1447800" y="406400"/>
            <a:ext cx="1981200" cy="101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solidFill>
                  <a:schemeClr val="tx1"/>
                </a:solidFill>
                <a:latin typeface="Arial" pitchFamily="34" charset="0"/>
                <a:cs typeface="Arial" pitchFamily="34" charset="0"/>
              </a:rPr>
              <a:t>Тушаалын хавсралт</a:t>
            </a:r>
            <a:endParaRPr lang="en-US" dirty="0">
              <a:solidFill>
                <a:schemeClr val="tx1"/>
              </a:solidFill>
              <a:latin typeface="Arial" pitchFamily="34" charset="0"/>
              <a:cs typeface="Arial" pitchFamily="34" charset="0"/>
            </a:endParaRPr>
          </a:p>
        </p:txBody>
      </p:sp>
      <p:cxnSp>
        <p:nvCxnSpPr>
          <p:cNvPr id="5" name="Straight Arrow Connector 4"/>
          <p:cNvCxnSpPr/>
          <p:nvPr/>
        </p:nvCxnSpPr>
        <p:spPr>
          <a:xfrm>
            <a:off x="3486150" y="914400"/>
            <a:ext cx="857250" cy="21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6400"/>
            <a:ext cx="6515100" cy="1498600"/>
          </a:xfrm>
        </p:spPr>
        <p:txBody>
          <a:bodyPr>
            <a:normAutofit fontScale="90000"/>
          </a:bodyPr>
          <a:lstStyle/>
          <a:p>
            <a:pPr algn="ctr"/>
            <a:r>
              <a:rPr lang="mn-MN" dirty="0" smtClean="0">
                <a:latin typeface="Arial" pitchFamily="34" charset="0"/>
                <a:cs typeface="Arial" pitchFamily="34" charset="0"/>
              </a:rPr>
              <a:t>Хуралдааны тэмдэглэл хэрхэн хөтлөх вэ? </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930400"/>
            <a:ext cx="6243066" cy="6400800"/>
          </a:xfrm>
        </p:spPr>
        <p:txBody>
          <a:bodyPr>
            <a:normAutofit/>
          </a:bodyPr>
          <a:lstStyle/>
          <a:p>
            <a:pPr algn="just">
              <a:buNone/>
            </a:pPr>
            <a:r>
              <a:rPr lang="mn-MN" dirty="0" smtClean="0"/>
              <a:t>		</a:t>
            </a:r>
            <a:r>
              <a:rPr lang="mn-MN" dirty="0" smtClean="0">
                <a:latin typeface="Arial" pitchFamily="34" charset="0"/>
                <a:cs typeface="Arial" pitchFamily="34" charset="0"/>
              </a:rPr>
              <a:t>Байгууллагаас зохион байгуулж байгаа бүх төрлийн хурал, зөвлөгөөн, ажил хэргийн уулзалтанд  хуралдааны тэмдэглэл хөтлөнө. </a:t>
            </a:r>
          </a:p>
          <a:p>
            <a:pPr algn="just">
              <a:buNone/>
            </a:pPr>
            <a:endParaRPr lang="mn-MN" dirty="0" smtClean="0">
              <a:latin typeface="Arial" pitchFamily="34" charset="0"/>
              <a:cs typeface="Arial" pitchFamily="34" charset="0"/>
            </a:endParaRPr>
          </a:p>
          <a:p>
            <a:pPr algn="just">
              <a:buNone/>
            </a:pPr>
            <a:r>
              <a:rPr lang="mn-MN" dirty="0" smtClean="0">
                <a:latin typeface="Arial" pitchFamily="34" charset="0"/>
                <a:cs typeface="Arial" pitchFamily="34" charset="0"/>
              </a:rPr>
              <a:t>		Хурлын тэмдэглэлийг холбогдох ажилтан гараар тэмдэглэн авах бөгөөд түүнийг стандартын бүрдлийн дагуу компъютерт шивж хурлын дарга, нарийн бичгийн дарга гарын үсэг зурж тэмдгээр баталгаажуулсны дараа хүчин төгөлдөр болно. </a:t>
            </a:r>
            <a:endParaRPr lang="en-US" dirty="0"/>
          </a:p>
        </p:txBody>
      </p:sp>
    </p:spTree>
  </p:cSld>
  <p:clrMapOvr>
    <a:masterClrMapping/>
  </p:clrMapOvr>
  <p:transition>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ChangeArrowheads="1"/>
          </p:cNvSpPr>
          <p:nvPr/>
        </p:nvSpPr>
        <p:spPr bwMode="auto">
          <a:xfrm>
            <a:off x="457200" y="0"/>
            <a:ext cx="6096000"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НИЙСЛЭЛИЙН АРХИВЫН ГАЗРЫН ДЭРГЭДЭХ ББНШАЗК-ЫН </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ХУРЛЫН ТЭМДЭГЛЭЛ</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Дугаар 01</a:t>
            </a:r>
          </a:p>
          <a:p>
            <a:pPr marL="0" marR="0" lvl="0" indent="45720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2011 оны 03 сарын 28-ны өдөр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Улаанбаатар хот</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Нийслэлийн Архивын газрын дэргэдэх ББНШАЗК-ын хурлыг нийслэлийн архивын газрын даргын өрөөнд 2011 оны 03 сарын 25-ны өдрийн 10.00 минутанд эхлэж 13.00 цагт дуусгав. </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Хуралд: Комиссын дарга 		С.Гаваа</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Нарийн бичгийн дарга 	                      Ц.Ганцэцэг </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Гишүүд:			З.Алтанцэцэг</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Ц.Шинэхүү</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Л.Баттогтох</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П.Амарцэнгэл            </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Д.Анхбаяр  нар оролцов.</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mn-MN"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ХЭЛЭЛЦСЭН НЬ: </a:t>
            </a:r>
            <a:r>
              <a:rPr kumimoji="0" lang="mn-MN" sz="12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2. Сүхбаатар, Баянзүрх дүүргийн Татварын хэлтэсийн байнга, түр, 70-н жил, устгах хэргийн акт батлах тухай. </a:t>
            </a:r>
            <a:endParaRPr kumimoji="0" lang="en-US" sz="80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СОНССОН НЬ: </a:t>
            </a: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Тус байгууллагын архивын эрхлэгч У.Болор-Эрдэнэ архивын баримтандаа хэрхэн эрдэм шинжилгээ техник боловсруулалт хийсэн талаар товч танилцуулга хийв.</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С.Гаваа: Танай салбарын хадгалах хугацааны жагсаалт гэж байна уу?</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Ж.Цолмон: Байхгүй</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С.Гаваа: Тэгэхлээр байгууллага болгоны онцлогоос шалтгаалаад үндсэн үйл ажиллагааны баримтын хадгалах хугацаа янз бүр байдаг. Татварын СЖ-ыг гаргуулах ажил зохион байгуулах нь зүйтэй юмаа.</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Баянзүрх дүүргийн Татварын хэлтэсийн</a:t>
            </a:r>
            <a:r>
              <a:rPr kumimoji="0" lang="mn-MN"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архивын эрхлэгч Л.Алтангэрэл архивын баримтандаа хэрхэн эрдэм шинжилгээ техник боловсруулалт хийсэн талаар товч танилцуулга хийв.</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Л.Алтангэрэл: Манай байгууллагын баримтыг АЕГ-ын Дэлгэрцэцэг гэрээгээр цэгцэлсэн учраас байнга хадгалах хадгаламжийн нэгжийн дансыг батлуулж төрийн архивт шилжүүлэн өгөхөөр тус хуралд оруулж байна. Манай баримтын 15% нь хувь хүний хөнгөлөлт, чөлөөлөлт, 10% нь  үнэт цаас, 50% нь патент, хяналт шалгалтын баримт, үлдсэн хувь нь буюу 25% нь удирдлагын баримт бичиг байдаг.</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С.Гаваа: Лавлагааг ямар баримтаас илүү өгдөг юм бэ?</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Л.Алтангэрэл: Тушаалаас л лавлагаа авдаг</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С.Гаваа: Устгалаа ер нь устгаж байсан уу?</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Л.Алтангэрэл: Гэрээгээр цэгцэлсэн хүмүүс устгал хийсэн</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С.Гаваа: Эхний ээлжинд боловсон хүчний холбогдолтой баримтыг нь авъя.</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Үндсэн үйл ажиллагааны баримтаас байнга хадгалах баримтыг олж илрүүлэн төрийн архивт шилжүүлэн өгөх талаар албан бичиг өгье.</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ШИЙДВЭРЛЭСЭН НЬ: </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1.Тус байгууллагуудын байнга хадгалах баримтыг данстай нь тулгаж хянаж хадгаламжийн санд хүлээн авах /П.Амарцэнгэл/</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Үндсэн үйл ажиллагааны байнга хадгалах баримтыг тодруулж төрийн архивт шилжүүлэн өгөх талаар албан бичиг хүргүүлэх /Ц.Ганцэцэг/</a:t>
            </a:r>
            <a:endParaRPr kumimoji="0" lang="en-US" sz="800" b="0" i="0" u="none" strike="noStrike" cap="none" normalizeH="0" baseline="0" dirty="0" smtClean="0">
              <a:ln>
                <a:noFill/>
              </a:ln>
              <a:solidFill>
                <a:schemeClr val="tx1"/>
              </a:solidFill>
              <a:effectLst/>
              <a:latin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mn-MN"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3.Шилжүүлэн авсан баримтын дансыг  баталгаажуулах /Ц.Ганцэцэг/</a:t>
            </a:r>
            <a:endParaRPr kumimoji="0" lang="mn-MN"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hare\scan\scan 2\Untitled-4.jpg"/>
          <p:cNvPicPr>
            <a:picLocks noChangeAspect="1" noChangeArrowheads="1"/>
          </p:cNvPicPr>
          <p:nvPr/>
        </p:nvPicPr>
        <p:blipFill>
          <a:blip r:embed="rId2" cstate="print"/>
          <a:srcRect/>
          <a:stretch>
            <a:fillRect/>
          </a:stretch>
        </p:blipFill>
        <p:spPr bwMode="auto">
          <a:xfrm>
            <a:off x="628650" y="0"/>
            <a:ext cx="5829300" cy="9144000"/>
          </a:xfrm>
          <a:prstGeom prst="rect">
            <a:avLst/>
          </a:prstGeom>
          <a:noFill/>
        </p:spPr>
      </p:pic>
    </p:spTree>
  </p:cSld>
  <p:clrMapOvr>
    <a:masterClrMapping/>
  </p:clrMapOvr>
  <p:transition>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6629400" cy="1016000"/>
          </a:xfrm>
        </p:spPr>
        <p:txBody>
          <a:bodyPr>
            <a:noAutofit/>
          </a:bodyPr>
          <a:lstStyle/>
          <a:p>
            <a:pPr algn="ctr"/>
            <a:r>
              <a:rPr lang="mn-MN" sz="3600" dirty="0" smtClean="0">
                <a:latin typeface="Arial" pitchFamily="34" charset="0"/>
                <a:cs typeface="Arial" pitchFamily="34" charset="0"/>
              </a:rPr>
              <a:t>Албан</a:t>
            </a:r>
            <a:r>
              <a:rPr lang="mn-MN" sz="3600" dirty="0" smtClean="0"/>
              <a:t> бичиг хэрхэн үйлдэх вэ?</a:t>
            </a:r>
            <a:endParaRPr lang="en-US" sz="3600" dirty="0"/>
          </a:p>
        </p:txBody>
      </p:sp>
      <p:sp>
        <p:nvSpPr>
          <p:cNvPr id="3" name="Content Placeholder 2"/>
          <p:cNvSpPr>
            <a:spLocks noGrp="1"/>
          </p:cNvSpPr>
          <p:nvPr>
            <p:ph idx="1"/>
          </p:nvPr>
        </p:nvSpPr>
        <p:spPr>
          <a:xfrm>
            <a:off x="342900" y="1828800"/>
            <a:ext cx="6172200" cy="6604000"/>
          </a:xfrm>
        </p:spPr>
        <p:txBody>
          <a:bodyPr>
            <a:normAutofit fontScale="92500" lnSpcReduction="10000"/>
          </a:bodyPr>
          <a:lstStyle/>
          <a:p>
            <a:pPr algn="just">
              <a:buNone/>
            </a:pPr>
            <a:r>
              <a:rPr lang="mn-MN" dirty="0" smtClean="0"/>
              <a:t>		</a:t>
            </a:r>
            <a:r>
              <a:rPr lang="mn-MN" dirty="0" smtClean="0">
                <a:latin typeface="Arial" pitchFamily="34" charset="0"/>
                <a:cs typeface="Arial" pitchFamily="34" charset="0"/>
              </a:rPr>
              <a:t>Байгууллагаас бусад байгууллагатай харилцах </a:t>
            </a:r>
            <a:r>
              <a:rPr lang="mn-MN" sz="3200" b="1" dirty="0" smtClean="0">
                <a:latin typeface="Arial" pitchFamily="34" charset="0"/>
                <a:cs typeface="Arial" pitchFamily="34" charset="0"/>
              </a:rPr>
              <a:t>албан бичгийг</a:t>
            </a:r>
            <a:r>
              <a:rPr lang="mn-MN" b="1" dirty="0" smtClean="0">
                <a:latin typeface="Arial" pitchFamily="34" charset="0"/>
                <a:cs typeface="Arial" pitchFamily="34" charset="0"/>
              </a:rPr>
              <a:t> холбогдох</a:t>
            </a:r>
            <a:r>
              <a:rPr lang="mn-MN" dirty="0" smtClean="0">
                <a:latin typeface="Arial" pitchFamily="34" charset="0"/>
                <a:cs typeface="Arial" pitchFamily="34" charset="0"/>
              </a:rPr>
              <a:t> </a:t>
            </a:r>
            <a:r>
              <a:rPr lang="mn-MN" sz="3200" b="1" dirty="0" smtClean="0">
                <a:latin typeface="Arial" pitchFamily="34" charset="0"/>
                <a:cs typeface="Arial" pitchFamily="34" charset="0"/>
              </a:rPr>
              <a:t>зохион байгуулалтын нэгж ажилтнууд</a:t>
            </a:r>
            <a:r>
              <a:rPr lang="mn-MN" b="1" dirty="0" smtClean="0">
                <a:latin typeface="Arial" pitchFamily="34" charset="0"/>
                <a:cs typeface="Arial" pitchFamily="34" charset="0"/>
              </a:rPr>
              <a:t> </a:t>
            </a:r>
            <a:r>
              <a:rPr lang="mn-MN" dirty="0" smtClean="0">
                <a:latin typeface="Arial" pitchFamily="34" charset="0"/>
                <a:cs typeface="Arial" pitchFamily="34" charset="0"/>
              </a:rPr>
              <a:t>бэлтгэнэ. </a:t>
            </a:r>
          </a:p>
          <a:p>
            <a:pPr algn="just">
              <a:buNone/>
            </a:pPr>
            <a:r>
              <a:rPr lang="mn-MN" dirty="0" smtClean="0">
                <a:latin typeface="Arial" pitchFamily="34" charset="0"/>
                <a:cs typeface="Arial" pitchFamily="34" charset="0"/>
              </a:rPr>
              <a:t>		Албан бичгийн хэл найруулга нь </a:t>
            </a:r>
          </a:p>
          <a:p>
            <a:pPr algn="just"/>
            <a:r>
              <a:rPr lang="mn-MN" dirty="0" smtClean="0">
                <a:latin typeface="Arial" pitchFamily="34" charset="0"/>
                <a:cs typeface="Arial" pitchFamily="34" charset="0"/>
              </a:rPr>
              <a:t>утга төгөлдөр,</a:t>
            </a:r>
          </a:p>
          <a:p>
            <a:pPr algn="just"/>
            <a:r>
              <a:rPr lang="mn-MN" dirty="0" smtClean="0">
                <a:latin typeface="Arial" pitchFamily="34" charset="0"/>
                <a:cs typeface="Arial" pitchFamily="34" charset="0"/>
              </a:rPr>
              <a:t> агуулга нь хууль эрхзүйн үүднээс зөв томьёологдсон ,</a:t>
            </a:r>
          </a:p>
          <a:p>
            <a:pPr algn="just"/>
            <a:r>
              <a:rPr lang="mn-MN" dirty="0" smtClean="0">
                <a:latin typeface="Arial" pitchFamily="34" charset="0"/>
                <a:cs typeface="Arial" pitchFamily="34" charset="0"/>
              </a:rPr>
              <a:t>товч тодорхой, </a:t>
            </a:r>
          </a:p>
          <a:p>
            <a:pPr algn="just"/>
            <a:r>
              <a:rPr lang="mn-MN" dirty="0" smtClean="0">
                <a:latin typeface="Arial" pitchFamily="34" charset="0"/>
                <a:cs typeface="Arial" pitchFamily="34" charset="0"/>
              </a:rPr>
              <a:t>засвар оруулгагүй, </a:t>
            </a:r>
          </a:p>
          <a:p>
            <a:pPr algn="just"/>
            <a:r>
              <a:rPr lang="mn-MN" dirty="0" smtClean="0">
                <a:latin typeface="Arial" pitchFamily="34" charset="0"/>
                <a:cs typeface="Arial" pitchFamily="34" charset="0"/>
              </a:rPr>
              <a:t>этгээд болон бүдүүлэг үг хэллэг хэрэглээгүй, </a:t>
            </a:r>
          </a:p>
          <a:p>
            <a:pPr algn="just"/>
            <a:r>
              <a:rPr lang="mn-MN" dirty="0" smtClean="0">
                <a:latin typeface="Arial" pitchFamily="34" charset="0"/>
                <a:cs typeface="Arial" pitchFamily="34" charset="0"/>
              </a:rPr>
              <a:t>зөв бичих дүрмийн дагуу бичигдсэн, </a:t>
            </a:r>
          </a:p>
          <a:p>
            <a:pPr algn="just"/>
            <a:r>
              <a:rPr lang="mn-MN" dirty="0" smtClean="0">
                <a:latin typeface="Arial" pitchFamily="34" charset="0"/>
                <a:cs typeface="Arial" pitchFamily="34" charset="0"/>
              </a:rPr>
              <a:t> албан бичгийн стандартын дагуу үйлдэгдсэн байна.</a:t>
            </a: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685800"/>
            <a:ext cx="6172200" cy="7747000"/>
          </a:xfrm>
        </p:spPr>
        <p:txBody>
          <a:bodyPr>
            <a:normAutofit fontScale="92500" lnSpcReduction="20000"/>
          </a:bodyPr>
          <a:lstStyle/>
          <a:p>
            <a:pPr algn="just">
              <a:buNone/>
            </a:pPr>
            <a:r>
              <a:rPr lang="mn-MN" dirty="0" smtClean="0">
                <a:latin typeface="Arial" pitchFamily="34" charset="0"/>
                <a:cs typeface="Arial" pitchFamily="34" charset="0"/>
              </a:rPr>
              <a:t>		</a:t>
            </a:r>
            <a:r>
              <a:rPr lang="mn-MN" sz="3500" dirty="0" smtClean="0">
                <a:latin typeface="Arial" pitchFamily="34" charset="0"/>
                <a:cs typeface="Arial" pitchFamily="34" charset="0"/>
              </a:rPr>
              <a:t>Хэрвээ явуулах албан бичиг нэг хуудсанд багтахгүй бол дараагийн хуудсанд оруулж бичих бөгөөд ингэж бичихдээ хуудаснаас хуудсанд өгүүлбэрийг тасалж бичихгүй,  дараагийн бүтэн өгүүлбэрийг шинэ хуудаснаас эхлэн бичнэ. </a:t>
            </a:r>
          </a:p>
          <a:p>
            <a:pPr algn="just">
              <a:buNone/>
            </a:pPr>
            <a:endParaRPr lang="mn-MN" sz="3500" dirty="0" smtClean="0">
              <a:latin typeface="Arial" pitchFamily="34" charset="0"/>
              <a:cs typeface="Arial" pitchFamily="34" charset="0"/>
            </a:endParaRPr>
          </a:p>
          <a:p>
            <a:pPr algn="just">
              <a:buNone/>
            </a:pPr>
            <a:r>
              <a:rPr lang="mn-MN" sz="3500" dirty="0" smtClean="0">
                <a:latin typeface="Arial" pitchFamily="34" charset="0"/>
                <a:cs typeface="Arial" pitchFamily="34" charset="0"/>
              </a:rPr>
              <a:t>		Товч утгатай албан бичгийг 1-2 хуудсанд, нотолгоо, тайлбар, санал, дүгнэлт шаардсан асуудлаар албан бичиг төлөвлөж байгаа бол 5 хүртэл хуудастайгаар боловсруулна. </a:t>
            </a:r>
          </a:p>
          <a:p>
            <a:pPr algn="just">
              <a:buNone/>
            </a:pPr>
            <a:endParaRPr lang="mn-MN" dirty="0" smtClean="0">
              <a:latin typeface="Arial" pitchFamily="34" charset="0"/>
              <a:cs typeface="Arial" pitchFamily="34" charset="0"/>
            </a:endParaRPr>
          </a:p>
          <a:p>
            <a:pPr algn="just">
              <a:buNone/>
            </a:pPr>
            <a:r>
              <a:rPr lang="mn-MN" dirty="0" smtClean="0">
                <a:latin typeface="Arial" pitchFamily="34" charset="0"/>
                <a:cs typeface="Arial" pitchFamily="34" charset="0"/>
              </a:rPr>
              <a:t> </a:t>
            </a:r>
            <a:endParaRPr lang="en-US"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812800"/>
            <a:ext cx="6172200" cy="7620000"/>
          </a:xfrm>
        </p:spPr>
        <p:txBody>
          <a:bodyPr>
            <a:normAutofit/>
          </a:bodyPr>
          <a:lstStyle/>
          <a:p>
            <a:pPr algn="ctr">
              <a:buNone/>
            </a:pPr>
            <a:r>
              <a:rPr lang="mn-MN" dirty="0" smtClean="0"/>
              <a:t>	</a:t>
            </a:r>
            <a:r>
              <a:rPr lang="mn-MN" dirty="0" smtClean="0">
                <a:effectLst>
                  <a:outerShdw blurRad="38100" dist="38100" dir="2700000" algn="tl">
                    <a:srgbClr val="000000">
                      <a:alpha val="43137"/>
                    </a:srgbClr>
                  </a:outerShdw>
                </a:effectLst>
                <a:latin typeface="Arial" pitchFamily="34" charset="0"/>
                <a:cs typeface="Arial" pitchFamily="34" charset="0"/>
              </a:rPr>
              <a:t>Боловсруулсан баримт бичиг  нь: </a:t>
            </a:r>
          </a:p>
          <a:p>
            <a:pPr algn="ctr">
              <a:buNone/>
            </a:pPr>
            <a:endParaRPr lang="mn-MN" dirty="0" smtClean="0">
              <a:effectLst>
                <a:outerShdw blurRad="38100" dist="38100" dir="2700000" algn="tl">
                  <a:srgbClr val="000000">
                    <a:alpha val="43137"/>
                  </a:srgbClr>
                </a:outerShdw>
              </a:effectLst>
              <a:latin typeface="Arial" pitchFamily="34" charset="0"/>
              <a:cs typeface="Arial" pitchFamily="34" charset="0"/>
            </a:endParaRPr>
          </a:p>
          <a:p>
            <a:pPr algn="just"/>
            <a:r>
              <a:rPr lang="mn-MN" dirty="0" smtClean="0">
                <a:solidFill>
                  <a:schemeClr val="accent5">
                    <a:lumMod val="50000"/>
                  </a:schemeClr>
                </a:solidFill>
                <a:latin typeface="Arial" pitchFamily="34" charset="0"/>
                <a:cs typeface="Arial" pitchFamily="34" charset="0"/>
              </a:rPr>
              <a:t>боловсруулалтын анхан шатны шаардлага хангаагүй, </a:t>
            </a:r>
          </a:p>
          <a:p>
            <a:pPr algn="just"/>
            <a:r>
              <a:rPr lang="mn-MN" dirty="0" smtClean="0">
                <a:solidFill>
                  <a:schemeClr val="accent5">
                    <a:lumMod val="50000"/>
                  </a:schemeClr>
                </a:solidFill>
                <a:latin typeface="Arial" pitchFamily="34" charset="0"/>
                <a:cs typeface="Arial" pitchFamily="34" charset="0"/>
              </a:rPr>
              <a:t>утга агуулга,  </a:t>
            </a:r>
          </a:p>
          <a:p>
            <a:pPr algn="just"/>
            <a:r>
              <a:rPr lang="mn-MN" dirty="0" smtClean="0">
                <a:solidFill>
                  <a:schemeClr val="accent5">
                    <a:lumMod val="50000"/>
                  </a:schemeClr>
                </a:solidFill>
                <a:latin typeface="Arial" pitchFamily="34" charset="0"/>
                <a:cs typeface="Arial" pitchFamily="34" charset="0"/>
              </a:rPr>
              <a:t>хэл найруулга нь тодорхой бус, </a:t>
            </a:r>
          </a:p>
          <a:p>
            <a:pPr algn="just"/>
            <a:r>
              <a:rPr lang="mn-MN" dirty="0" smtClean="0">
                <a:solidFill>
                  <a:schemeClr val="accent5">
                    <a:lumMod val="50000"/>
                  </a:schemeClr>
                </a:solidFill>
                <a:latin typeface="Arial" pitchFamily="34" charset="0"/>
                <a:cs typeface="Arial" pitchFamily="34" charset="0"/>
              </a:rPr>
              <a:t>үг үсгийн алдаатай 	баримт бичиг зохион бүрдүүлсэн бол тухайн </a:t>
            </a:r>
            <a:r>
              <a:rPr lang="mn-MN" sz="3200" b="1" dirty="0" smtClean="0">
                <a:solidFill>
                  <a:schemeClr val="accent5">
                    <a:lumMod val="50000"/>
                  </a:schemeClr>
                </a:solidFill>
                <a:effectLst>
                  <a:outerShdw blurRad="38100" dist="38100" dir="2700000" algn="tl">
                    <a:srgbClr val="000000">
                      <a:alpha val="43137"/>
                    </a:srgbClr>
                  </a:outerShdw>
                </a:effectLst>
                <a:latin typeface="Arial" pitchFamily="34" charset="0"/>
                <a:cs typeface="Arial" pitchFamily="34" charset="0"/>
              </a:rPr>
              <a:t>боловсруулсан ажилтан хариуцлагыг хүлээнэ.</a:t>
            </a:r>
          </a:p>
          <a:p>
            <a:pPr algn="r">
              <a:buNone/>
            </a:pPr>
            <a:endParaRPr lang="mn-MN" dirty="0" smtClean="0">
              <a:solidFill>
                <a:schemeClr val="accent4">
                  <a:lumMod val="50000"/>
                </a:schemeClr>
              </a:solidFill>
              <a:latin typeface="Arial" pitchFamily="34" charset="0"/>
              <a:cs typeface="Arial" pitchFamily="34" charset="0"/>
            </a:endParaRPr>
          </a:p>
          <a:p>
            <a:pPr algn="r">
              <a:buNone/>
            </a:pPr>
            <a:r>
              <a:rPr lang="mn-MN" dirty="0" smtClean="0">
                <a:solidFill>
                  <a:schemeClr val="accent4">
                    <a:lumMod val="50000"/>
                  </a:schemeClr>
                </a:solidFill>
                <a:latin typeface="Arial" pitchFamily="34" charset="0"/>
                <a:cs typeface="Arial" pitchFamily="34" charset="0"/>
              </a:rPr>
              <a:t>/Зааврын 3.4.1, 3.5.8 дахь заалт/</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16000"/>
            <a:ext cx="6172200" cy="7416800"/>
          </a:xfrm>
        </p:spPr>
        <p:txBody>
          <a:bodyPr>
            <a:normAutofit/>
          </a:bodyPr>
          <a:lstStyle/>
          <a:p>
            <a:pPr algn="just">
              <a:buNone/>
            </a:pPr>
            <a:r>
              <a:rPr lang="mn-MN" sz="4000" dirty="0" smtClean="0">
                <a:latin typeface="Arial" pitchFamily="34" charset="0"/>
                <a:cs typeface="Arial" pitchFamily="34" charset="0"/>
              </a:rPr>
              <a:t>           Төрийн албан хаагч ажлаас өөрчлөгдөх буюу өөр ажилд шилжвэл хөтлөх хэргийн нэрийн жагсаалтын дагуу холбогдох бүх баримт бичгээ цаасан болон цахим  файл байдлаар эмхлэн цэгцэлж актаар хүлээлцэнэ. </a:t>
            </a:r>
            <a:endParaRPr lang="en-US" sz="40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711201"/>
            <a:ext cx="5886450" cy="5016758"/>
          </a:xfrm>
          <a:prstGeom prst="rect">
            <a:avLst/>
          </a:prstGeom>
        </p:spPr>
        <p:txBody>
          <a:bodyPr wrap="square">
            <a:spAutoFit/>
          </a:bodyPr>
          <a:lstStyle/>
          <a:p>
            <a:pPr algn="just"/>
            <a:r>
              <a:rPr lang="mn-MN" sz="4000" b="1" dirty="0" smtClean="0">
                <a:latin typeface="Arial" pitchFamily="34" charset="0"/>
                <a:cs typeface="Arial" pitchFamily="34" charset="0"/>
              </a:rPr>
              <a:t>Архив, албан хэрэг хөтлөлтийн холбогдолтой хууль тогтоомж зөрчсөн этгээдэд хүлээлгэх хариуцлага</a:t>
            </a:r>
          </a:p>
          <a:p>
            <a:endParaRPr lang="en-US" sz="4000" b="1" dirty="0" smtClean="0"/>
          </a:p>
          <a:p>
            <a:endParaRPr lang="en-US" sz="4000" dirty="0"/>
          </a:p>
        </p:txBody>
      </p:sp>
      <p:sp>
        <p:nvSpPr>
          <p:cNvPr id="3" name="Rectangle 2"/>
          <p:cNvSpPr/>
          <p:nvPr/>
        </p:nvSpPr>
        <p:spPr>
          <a:xfrm>
            <a:off x="838200" y="4114800"/>
            <a:ext cx="5715000" cy="3724096"/>
          </a:xfrm>
          <a:prstGeom prst="rect">
            <a:avLst/>
          </a:prstGeom>
        </p:spPr>
        <p:txBody>
          <a:bodyPr wrap="square">
            <a:spAutoFit/>
          </a:bodyPr>
          <a:lstStyle/>
          <a:p>
            <a:pPr algn="ctr">
              <a:defRPr/>
            </a:pPr>
            <a:endParaRPr lang="mn-MN" sz="3600" b="1" i="1" dirty="0" smtClean="0"/>
          </a:p>
          <a:p>
            <a:pPr algn="ctr">
              <a:defRPr/>
            </a:pPr>
            <a:endParaRPr lang="mn-MN" sz="3600" b="1" i="1" dirty="0" smtClean="0"/>
          </a:p>
          <a:p>
            <a:pPr algn="ctr">
              <a:defRPr/>
            </a:pPr>
            <a:endParaRPr lang="mn-MN" sz="3600" b="1" i="1" dirty="0" smtClean="0"/>
          </a:p>
          <a:p>
            <a:pPr algn="ctr">
              <a:defRPr/>
            </a:pPr>
            <a:endParaRPr lang="mn-MN" sz="3600" b="1" i="1" dirty="0" smtClean="0"/>
          </a:p>
          <a:p>
            <a:pPr algn="ctr">
              <a:defRPr/>
            </a:pPr>
            <a:endParaRPr lang="mn-MN" sz="3600" b="1" i="1" dirty="0" smtClean="0"/>
          </a:p>
          <a:p>
            <a:pPr algn="ctr">
              <a:defRPr/>
            </a:pPr>
            <a:r>
              <a:rPr lang="mn-MN" sz="2800" b="1" i="1" dirty="0" smtClean="0">
                <a:latin typeface="Arial" pitchFamily="34" charset="0"/>
                <a:cs typeface="Arial" pitchFamily="34" charset="0"/>
              </a:rPr>
              <a:t>Монгол улсын ”Эрүүгийн тухай” хуулиас...</a:t>
            </a:r>
            <a:endParaRPr lang="en-US" sz="2800" dirty="0" smtClean="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286500" cy="7050616"/>
          </a:xfrm>
        </p:spPr>
        <p:txBody>
          <a:bodyPr anchor="ctr">
            <a:normAutofit/>
          </a:bodyPr>
          <a:lstStyle/>
          <a:p>
            <a:pPr algn="ctr"/>
            <a:r>
              <a:rPr lang="mn-MN" dirty="0" smtClean="0">
                <a:solidFill>
                  <a:schemeClr val="accent4">
                    <a:lumMod val="50000"/>
                  </a:schemeClr>
                </a:solidFill>
                <a:latin typeface="Arial" pitchFamily="34" charset="0"/>
                <a:cs typeface="Arial" pitchFamily="34" charset="0"/>
              </a:rPr>
              <a:t>1.1  БАРИМТ БИЧГИЙН НЭР ТӨРӨЛ</a:t>
            </a:r>
            <a:endParaRPr lang="en-US" dirty="0">
              <a:solidFill>
                <a:schemeClr val="accent4">
                  <a:lumMod val="50000"/>
                </a:schemeClr>
              </a:solidFill>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5943600" cy="7631370"/>
          </a:xfrm>
          <a:prstGeom prst="rect">
            <a:avLst/>
          </a:prstGeom>
        </p:spPr>
        <p:txBody>
          <a:bodyPr wrap="square">
            <a:spAutoFit/>
          </a:bodyPr>
          <a:lstStyle/>
          <a:p>
            <a:pPr algn="just">
              <a:defRPr/>
            </a:pPr>
            <a:r>
              <a:rPr lang="en-US" sz="3200" dirty="0" smtClean="0">
                <a:solidFill>
                  <a:schemeClr val="accent5">
                    <a:lumMod val="50000"/>
                  </a:schemeClr>
                </a:solidFill>
                <a:latin typeface="Arial" pitchFamily="34" charset="0"/>
                <a:cs typeface="Arial" pitchFamily="34" charset="0"/>
              </a:rPr>
              <a:t>226.1.</a:t>
            </a:r>
            <a:r>
              <a:rPr lang="mn-MN"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Компьютер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компьютерийн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программ</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түүний</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төхөөрөмжийг</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санаатайгаар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өөрчилсөн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эвдсэн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гэмтээсэн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ашиглах</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боломжгүй</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болгосон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мэдээллийн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сүлжээг</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сүйтгэсэн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a:t>
            </a:r>
            <a:endParaRPr lang="mn-MN" sz="3200" dirty="0" smtClean="0">
              <a:solidFill>
                <a:schemeClr val="accent5">
                  <a:lumMod val="50000"/>
                </a:schemeClr>
              </a:solidFill>
              <a:latin typeface="Arial" pitchFamily="34" charset="0"/>
              <a:cs typeface="Arial" pitchFamily="34" charset="0"/>
            </a:endParaRPr>
          </a:p>
          <a:p>
            <a:pPr algn="just">
              <a:defRPr/>
            </a:pPr>
            <a:endParaRPr lang="mn-MN" sz="3200" dirty="0" smtClean="0">
              <a:solidFill>
                <a:schemeClr val="accent5">
                  <a:lumMod val="50000"/>
                </a:schemeClr>
              </a:solidFill>
              <a:latin typeface="Arial" pitchFamily="34" charset="0"/>
              <a:cs typeface="Arial" pitchFamily="34" charset="0"/>
            </a:endParaRPr>
          </a:p>
          <a:p>
            <a:pPr algn="just">
              <a:defRPr/>
            </a:pPr>
            <a:r>
              <a:rPr lang="en-US" sz="3200" dirty="0" smtClean="0">
                <a:solidFill>
                  <a:schemeClr val="accent5">
                    <a:lumMod val="50000"/>
                  </a:schemeClr>
                </a:solidFill>
                <a:latin typeface="Arial" pitchFamily="34" charset="0"/>
                <a:cs typeface="Arial" pitchFamily="34" charset="0"/>
              </a:rPr>
              <a:t>227.1.</a:t>
            </a:r>
            <a:r>
              <a:rPr lang="mn-MN"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Компьютер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мэдээллийн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сүлжээнд</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хадгалагдаж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байгаа</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болон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дамжуулж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байгаа</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мэдээллийг</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зөвшөөрөлгүйгээр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хуулбарласан</a:t>
            </a:r>
            <a:r>
              <a:rPr lang="mn-MN" sz="3200" dirty="0" smtClean="0">
                <a:solidFill>
                  <a:schemeClr val="accent5">
                    <a:lumMod val="50000"/>
                  </a:schemeClr>
                </a:solidFill>
                <a:latin typeface="Arial" pitchFamily="34" charset="0"/>
                <a:cs typeface="Arial" pitchFamily="34" charset="0"/>
              </a:rPr>
              <a:t> бол</a:t>
            </a:r>
          </a:p>
        </p:txBody>
      </p:sp>
    </p:spTree>
  </p:cSld>
  <p:clrMapOvr>
    <a:masterClrMapping/>
  </p:clrMapOvr>
  <p:transition>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650" y="914400"/>
            <a:ext cx="5829300" cy="7971413"/>
          </a:xfrm>
          <a:prstGeom prst="rect">
            <a:avLst/>
          </a:prstGeom>
        </p:spPr>
        <p:txBody>
          <a:bodyPr wrap="square">
            <a:spAutoFit/>
          </a:bodyPr>
          <a:lstStyle/>
          <a:p>
            <a:pPr algn="just">
              <a:defRPr/>
            </a:pPr>
            <a:r>
              <a:rPr lang="en-US" sz="3200" dirty="0" smtClean="0">
                <a:solidFill>
                  <a:schemeClr val="accent5">
                    <a:lumMod val="50000"/>
                  </a:schemeClr>
                </a:solidFill>
                <a:latin typeface="Arial" pitchFamily="34" charset="0"/>
                <a:cs typeface="Arial" pitchFamily="34" charset="0"/>
              </a:rPr>
              <a:t>233.1.</a:t>
            </a:r>
            <a:r>
              <a:rPr lang="mn-MN"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ахуйн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нэгж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байгууллаг</a:t>
            </a:r>
            <a:r>
              <a:rPr lang="mn-MN" sz="3200" dirty="0" smtClean="0">
                <a:solidFill>
                  <a:schemeClr val="accent5">
                    <a:lumMod val="50000"/>
                  </a:schemeClr>
                </a:solidFill>
                <a:latin typeface="Arial" pitchFamily="34" charset="0"/>
                <a:cs typeface="Arial" pitchFamily="34" charset="0"/>
              </a:rPr>
              <a:t>ын </a:t>
            </a:r>
            <a:r>
              <a:rPr lang="en-US" sz="3200"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тамга</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тэмдэг</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хэвлэмэл</a:t>
            </a:r>
            <a:r>
              <a:rPr lang="en-US" sz="3200" u="sng" dirty="0" smtClean="0">
                <a:solidFill>
                  <a:schemeClr val="accent5">
                    <a:lumMod val="50000"/>
                  </a:schemeClr>
                </a:solidFill>
                <a:latin typeface="Arial" pitchFamily="34" charset="0"/>
                <a:cs typeface="Arial" pitchFamily="34" charset="0"/>
              </a:rPr>
              <a:t> </a:t>
            </a:r>
            <a:r>
              <a:rPr lang="mn-MN" sz="3200" u="sng" dirty="0" smtClean="0">
                <a:solidFill>
                  <a:schemeClr val="accent5">
                    <a:lumMod val="50000"/>
                  </a:schemeClr>
                </a:solidFill>
                <a:latin typeface="Arial" pitchFamily="34" charset="0"/>
                <a:cs typeface="Arial" pitchFamily="34" charset="0"/>
              </a:rPr>
              <a:t>хуудас,</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баримт</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бичгийг</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ашиглах</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буюу</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бусдад</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ашиглуулах</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зорилгоор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хуурамчаар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үйлдсэн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ашигласан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борлуулсан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a:t>
            </a:r>
            <a:endParaRPr lang="mn-MN" sz="3200" dirty="0" smtClean="0">
              <a:solidFill>
                <a:schemeClr val="accent5">
                  <a:lumMod val="50000"/>
                </a:schemeClr>
              </a:solidFill>
              <a:latin typeface="Arial" pitchFamily="34" charset="0"/>
              <a:cs typeface="Arial" pitchFamily="34" charset="0"/>
            </a:endParaRPr>
          </a:p>
          <a:p>
            <a:pPr algn="just">
              <a:defRPr/>
            </a:pPr>
            <a:endParaRPr lang="mn-MN" sz="3200" dirty="0" smtClean="0">
              <a:solidFill>
                <a:schemeClr val="accent5">
                  <a:lumMod val="50000"/>
                </a:schemeClr>
              </a:solidFill>
              <a:latin typeface="Arial" pitchFamily="34" charset="0"/>
              <a:cs typeface="Arial" pitchFamily="34" charset="0"/>
            </a:endParaRPr>
          </a:p>
          <a:p>
            <a:pPr algn="just">
              <a:defRPr/>
            </a:pPr>
            <a:r>
              <a:rPr lang="mn-MN" sz="3200" dirty="0" smtClean="0">
                <a:solidFill>
                  <a:schemeClr val="accent5">
                    <a:lumMod val="50000"/>
                  </a:schemeClr>
                </a:solidFill>
                <a:latin typeface="Arial" pitchFamily="34" charset="0"/>
                <a:cs typeface="Arial" pitchFamily="34" charset="0"/>
              </a:rPr>
              <a:t> </a:t>
            </a:r>
            <a:r>
              <a:rPr lang="en-US" sz="3200" dirty="0" smtClean="0">
                <a:solidFill>
                  <a:schemeClr val="accent5">
                    <a:lumMod val="50000"/>
                  </a:schemeClr>
                </a:solidFill>
                <a:latin typeface="Arial" pitchFamily="34" charset="0"/>
                <a:cs typeface="Arial" pitchFamily="34" charset="0"/>
              </a:rPr>
              <a:t>234.2.</a:t>
            </a:r>
            <a:r>
              <a:rPr lang="mn-MN"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Шунахайн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болон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хувийн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бусад</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сэдэлтээр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ахуйн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нэгж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байгууллагын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мэдэлд</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байгаа</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баримт</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бичиг</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тамга</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тэмдэг</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хэвлэмэл</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маягтыг</a:t>
            </a:r>
            <a:r>
              <a:rPr lang="en-US" sz="3200"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хулгайлсан</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устгасан</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гэмтээсэн</a:t>
            </a:r>
            <a:r>
              <a:rPr lang="en-US" sz="3200" u="sng" dirty="0" smtClean="0">
                <a:solidFill>
                  <a:schemeClr val="accent5">
                    <a:lumMod val="50000"/>
                  </a:schemeClr>
                </a:solidFill>
                <a:latin typeface="Arial" pitchFamily="34" charset="0"/>
                <a:cs typeface="Arial" pitchFamily="34" charset="0"/>
              </a:rPr>
              <a:t>, </a:t>
            </a:r>
            <a:r>
              <a:rPr lang="en-US" sz="3200" u="sng" dirty="0" err="1" smtClean="0">
                <a:solidFill>
                  <a:schemeClr val="accent5">
                    <a:lumMod val="50000"/>
                  </a:schemeClr>
                </a:solidFill>
                <a:latin typeface="Arial" pitchFamily="34" charset="0"/>
                <a:cs typeface="Arial" pitchFamily="34" charset="0"/>
              </a:rPr>
              <a:t>нуусан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a:t>
            </a:r>
            <a:endParaRPr lang="mn-MN" sz="3200" dirty="0" smtClean="0">
              <a:solidFill>
                <a:schemeClr val="accent5">
                  <a:lumMod val="50000"/>
                </a:schemeClr>
              </a:solidFill>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6115050" cy="7772400"/>
          </a:xfrm>
          <a:prstGeom prst="rect">
            <a:avLst/>
          </a:prstGeom>
        </p:spPr>
        <p:txBody>
          <a:bodyPr wrap="square">
            <a:spAutoFit/>
          </a:bodyPr>
          <a:lstStyle/>
          <a:p>
            <a:pPr algn="just"/>
            <a:r>
              <a:rPr lang="mn-MN" dirty="0" smtClean="0"/>
              <a:t> </a:t>
            </a:r>
            <a:r>
              <a:rPr lang="mn-MN" sz="3200" dirty="0" smtClean="0">
                <a:solidFill>
                  <a:schemeClr val="accent5">
                    <a:lumMod val="50000"/>
                  </a:schemeClr>
                </a:solidFill>
                <a:latin typeface="Arial" pitchFamily="34" charset="0"/>
                <a:cs typeface="Arial" pitchFamily="34" charset="0"/>
              </a:rPr>
              <a:t>Албан </a:t>
            </a:r>
            <a:r>
              <a:rPr lang="en-US" sz="3200" dirty="0" err="1" smtClean="0">
                <a:solidFill>
                  <a:schemeClr val="accent5">
                    <a:lumMod val="50000"/>
                  </a:schemeClr>
                </a:solidFill>
                <a:latin typeface="Arial" pitchFamily="34" charset="0"/>
                <a:cs typeface="Arial" pitchFamily="34" charset="0"/>
              </a:rPr>
              <a:t>тушаалтан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хууль</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тогтоомж</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түүний</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дагуу</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гарсан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дүрэм</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журмаар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тодорхойлогдсон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албан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үүргээ</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биелүүлээгүй</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буюу</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зохих</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ёсоор</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биелүүлээгүйгээс</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бага</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бус</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хэмжээний</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хохирол</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учирсан</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бол</a:t>
            </a:r>
            <a:r>
              <a:rPr lang="en-US" sz="3200"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хөдөлмөрийн</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хөлсний</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доод</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хэмжээг</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таваас</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тавь</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дахин</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нэмэгдүүлсэнтэй</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тэнцэх</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хэмжээний</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төгрөгөөр</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торгох</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эсхүл</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нэгээс</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гурван</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сар</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хүртэл</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хугацаагаар</a:t>
            </a:r>
            <a:r>
              <a:rPr lang="en-US" sz="3200" b="1" i="1" dirty="0" smtClean="0">
                <a:solidFill>
                  <a:schemeClr val="accent5">
                    <a:lumMod val="50000"/>
                  </a:schemeClr>
                </a:solidFill>
                <a:latin typeface="Arial" pitchFamily="34" charset="0"/>
                <a:cs typeface="Arial" pitchFamily="34" charset="0"/>
              </a:rPr>
              <a:t> </a:t>
            </a:r>
            <a:r>
              <a:rPr lang="en-US" sz="3200" b="1" i="1" dirty="0" err="1" smtClean="0">
                <a:solidFill>
                  <a:schemeClr val="accent5">
                    <a:lumMod val="50000"/>
                  </a:schemeClr>
                </a:solidFill>
                <a:latin typeface="Arial" pitchFamily="34" charset="0"/>
                <a:cs typeface="Arial" pitchFamily="34" charset="0"/>
              </a:rPr>
              <a:t>баривчлах</a:t>
            </a:r>
            <a:r>
              <a:rPr lang="en-US" sz="3200" b="1" i="1"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ял</a:t>
            </a:r>
            <a:r>
              <a:rPr lang="en-US" sz="3200" dirty="0" smtClean="0">
                <a:solidFill>
                  <a:schemeClr val="accent5">
                    <a:lumMod val="50000"/>
                  </a:schemeClr>
                </a:solidFill>
                <a:latin typeface="Arial" pitchFamily="34" charset="0"/>
                <a:cs typeface="Arial" pitchFamily="34" charset="0"/>
              </a:rPr>
              <a:t> </a:t>
            </a:r>
            <a:r>
              <a:rPr lang="en-US" sz="3200" dirty="0" err="1" smtClean="0">
                <a:solidFill>
                  <a:schemeClr val="accent5">
                    <a:lumMod val="50000"/>
                  </a:schemeClr>
                </a:solidFill>
                <a:latin typeface="Arial" pitchFamily="34" charset="0"/>
                <a:cs typeface="Arial" pitchFamily="34" charset="0"/>
              </a:rPr>
              <a:t>шийтгэнэ</a:t>
            </a:r>
            <a:r>
              <a:rPr lang="en-US" sz="3200" dirty="0" smtClean="0">
                <a:solidFill>
                  <a:schemeClr val="accent5">
                    <a:lumMod val="50000"/>
                  </a:schemeClr>
                </a:solidFill>
                <a:latin typeface="Arial" pitchFamily="34" charset="0"/>
                <a:cs typeface="Arial" pitchFamily="34" charset="0"/>
              </a:rPr>
              <a:t>. </a:t>
            </a:r>
            <a:endParaRPr lang="en-US" sz="3200" dirty="0">
              <a:solidFill>
                <a:schemeClr val="accent5">
                  <a:lumMod val="50000"/>
                </a:schemeClr>
              </a:solidFill>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660216"/>
          </a:xfrm>
        </p:spPr>
        <p:txBody>
          <a:bodyPr>
            <a:normAutofit/>
          </a:bodyPr>
          <a:lstStyle/>
          <a:p>
            <a:pPr algn="ctr"/>
            <a:r>
              <a:rPr lang="mn-MN" sz="4400" dirty="0" smtClean="0">
                <a:latin typeface="Arial" pitchFamily="34" charset="0"/>
                <a:cs typeface="Arial" pitchFamily="34" charset="0"/>
              </a:rPr>
              <a:t>Анхаарал хандуулсанд баярлалаа.</a:t>
            </a:r>
            <a:br>
              <a:rPr lang="mn-MN" sz="4400" dirty="0" smtClean="0">
                <a:latin typeface="Arial" pitchFamily="34" charset="0"/>
                <a:cs typeface="Arial" pitchFamily="34" charset="0"/>
              </a:rPr>
            </a:br>
            <a:r>
              <a:rPr lang="mn-MN" sz="4400" dirty="0" smtClean="0">
                <a:latin typeface="Arial" pitchFamily="34" charset="0"/>
                <a:cs typeface="Arial" pitchFamily="34" charset="0"/>
              </a:rPr>
              <a:t/>
            </a:r>
            <a:br>
              <a:rPr lang="mn-MN" sz="4400" dirty="0" smtClean="0">
                <a:latin typeface="Arial" pitchFamily="34" charset="0"/>
                <a:cs typeface="Arial" pitchFamily="34" charset="0"/>
              </a:rPr>
            </a:br>
            <a:r>
              <a:rPr lang="mn-MN" sz="4400" dirty="0" smtClean="0">
                <a:latin typeface="Arial" pitchFamily="34" charset="0"/>
                <a:cs typeface="Arial" pitchFamily="34" charset="0"/>
              </a:rPr>
              <a:t>Амжилт хүсье.</a:t>
            </a:r>
            <a:endParaRPr lang="en-US" sz="44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2850</TotalTime>
  <Words>1592</Words>
  <Application>Microsoft Office PowerPoint</Application>
  <PresentationFormat>On-screen Show (4:3)</PresentationFormat>
  <Paragraphs>399</Paragraphs>
  <Slides>93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5" baseType="lpstr">
      <vt:lpstr>Flow</vt:lpstr>
      <vt:lpstr>Acrobat Document</vt:lpstr>
      <vt:lpstr>ТӨРИЙН АЛБАН ХААГЧДАД     2012.04.18   </vt:lpstr>
      <vt:lpstr>Slide 2</vt:lpstr>
      <vt:lpstr>ТӨРИЙН АЛБАН ХЭРЭГ ХӨТЛӨЛТИЙН ҮЙЛ АЖИЛЛАГААНД МӨРДӨЖ АЖИЛЛАХ ЭРХ ЗҮЙН БАРИМТ БИЧГҮҮД</vt:lpstr>
      <vt:lpstr>үргэлжлэл </vt:lpstr>
      <vt:lpstr>Төрийн албан хэрэг хөтлөлтийн үндсэн зааврыг мөрдүүлж хэрэглэхийн ач холбогдол </vt:lpstr>
      <vt:lpstr>ТӨРИЙН АЛБАН ХЭРЭГ ХӨТЛӨЛТИЙН ҮНДСЭН ЗААВАР НЬ БАРИМТ БИЧИГТЭЙ АЖИЛЛАХ АЖЛЫН БҮХ ХҮРЭЭГ ХАМРАНА. </vt:lpstr>
      <vt:lpstr>Slide 7</vt:lpstr>
      <vt:lpstr>Slide 8</vt:lpstr>
      <vt:lpstr>1.1  БАРИМТ БИЧГИЙН НЭР ТӨРӨЛ</vt:lpstr>
      <vt:lpstr>Нийт 29 нэр төрлийн баримт үүснэ. /Баримт бичгийн стандарт -2011 он/ </vt:lpstr>
      <vt:lpstr>Захирамжлалын баримт бичиг: </vt:lpstr>
      <vt:lpstr>Slide 12</vt:lpstr>
      <vt:lpstr>ЗОХИОН БАЙГУУЛАЛТЫН БАРИМТ БИЧИГ</vt:lpstr>
      <vt:lpstr>Slide 14</vt:lpstr>
      <vt:lpstr>МЭДЭЭЛЭЛ ЛАВЛАГААНЫ БАРИМТ БИЧИГ:</vt:lpstr>
      <vt:lpstr>Slide 16</vt:lpstr>
      <vt:lpstr>1.2 БАРИМТ БИЧГИЙН БҮРДЛИЙН ТУХАЙ ОЙЛГОЛТ: </vt:lpstr>
      <vt:lpstr>Баримт бичгийн бүрдлүүд -27</vt:lpstr>
      <vt:lpstr>...-ХЭВЛЭМЭЛ ХУУДАС ГЭДЭГ НЬ:  Стандартын бичгийн цаасан дээр баримт бичигт байх зарим бүрдлүүдийг урьдчилан тогтоосон байрлалд хэвлэлийн аргаар буулгасныг хэлнэ.  /Тамга, тэмдэг, хэвлэмэл хуудас хийлгэх, хэрэглэх тухай. МУЗГ-ын 2001 оны 41 дүгээр тогтоолыг үзээрэй/ </vt:lpstr>
      <vt:lpstr>Slide 20</vt:lpstr>
      <vt:lpstr>Slide 21</vt:lpstr>
      <vt:lpstr>Албан   хэрэг хөтлөлтийн үндсэн заавар.  /АЕГ-ын даргын 2009 оны 68 дугаар тушаал/</vt:lpstr>
      <vt:lpstr>Slide 23</vt:lpstr>
      <vt:lpstr>Slide 24</vt:lpstr>
      <vt:lpstr>Цаасны үндсэн тохиргоо </vt:lpstr>
      <vt:lpstr>Slide 26</vt:lpstr>
      <vt:lpstr>БАРИМТ БИЧГИЙН НЭР- /Бүрдлийн код-04 /</vt:lpstr>
      <vt:lpstr>Slide 28</vt:lpstr>
      <vt:lpstr>        Баримт бичгийн огноо /Бүрдлийн код-07/   Захирамжлалын баримт бичигт:  2010 оны 03 сарын 25 өдөр  Гэрээ, санхүү, хяналт шалгалтын  холбогдолтой баримт бичигт:  2010 оны 03 дугаар сарын 25   Албан бичгийн огноог он, сар, өдөр гэсэн дарааллаар дараах байдлаар гараар бичнэ. 2010.03.05  1-9 ХҮРТЭЛ ТООГ 2 ОРОНТОЙ ТООГООР БИЧНЭ.     </vt:lpstr>
      <vt:lpstr>ХАРИЛЦАГЧИЙН НЭР, ХАЯГ /Бүрдлийн код-12/</vt:lpstr>
      <vt:lpstr>Slide 31</vt:lpstr>
      <vt:lpstr>Slide 32</vt:lpstr>
      <vt:lpstr>БАТАЛСАН ТУХАЙ ТЭМДЭГЛЭЛ  /Бүрдлийн код -20/ </vt:lpstr>
      <vt:lpstr>Slide 34</vt:lpstr>
      <vt:lpstr>БАТАЛСАН ТУХАЙ ТЭМДЭГЛЭЛ /үргэлжлэл/</vt:lpstr>
      <vt:lpstr>ТЭРГҮҮ /Бүрдлийн код-14 /</vt:lpstr>
      <vt:lpstr>Slide 37</vt:lpstr>
      <vt:lpstr>Slide 38</vt:lpstr>
      <vt:lpstr>Slide 39</vt:lpstr>
      <vt:lpstr>Slide 40</vt:lpstr>
      <vt:lpstr>  БИЧВЭР  /бүрдлийн код-15/    </vt:lpstr>
      <vt:lpstr>Slide 42</vt:lpstr>
      <vt:lpstr>Slide 43</vt:lpstr>
      <vt:lpstr>Slide 44</vt:lpstr>
      <vt:lpstr>ХАВСРАЛТЫН ТУХАЙ ТЭМДЭГЛЭЛ /Бүрдлийн код-16/</vt:lpstr>
      <vt:lpstr>Slide 46</vt:lpstr>
      <vt:lpstr>ГАРЫН ҮСЭГ /Бүрдлийн код- 18/</vt:lpstr>
      <vt:lpstr>ГАРЫН ҮСЭГ /үргэлжлэл/</vt:lpstr>
      <vt:lpstr>Slide 49</vt:lpstr>
      <vt:lpstr>Slide 50</vt:lpstr>
      <vt:lpstr>Slide 51</vt:lpstr>
      <vt:lpstr>ÒÀÌÃÀ, ÒÝÌÄÝÃ /Бүрдлийн код-19/ </vt:lpstr>
      <vt:lpstr>Slide 53</vt:lpstr>
      <vt:lpstr>Баримт бичиг боловсруулсан тухай тэмдэглэл /Бүрдлийн код- 24/</vt:lpstr>
      <vt:lpstr>Slide 55</vt:lpstr>
      <vt:lpstr>Удирдлагын заалт /Бүрдлийн  код-13/ </vt:lpstr>
      <vt:lpstr>Санамжид байгаа мэдээллийг эрж хайх тэмдэглэл буюу файлын нэр бүрдэл</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Баримт бичгийг шийдвэрлэх хугацаа</vt:lpstr>
      <vt:lpstr>3.  Захирамжлалын баримт бичиг “Тушаал” хэрхэн үйлдэх вэ?</vt:lpstr>
      <vt:lpstr> 1.1 Уг баримт бичгийг зохиож бүрдүүлсэн үндэслэл, авах арга хэмжээний зорилт, шаардлагын тухай бичнэ.   Хэрвээ тушаал гаргах үндэслэл ямар нэг хууль тогтоомж, дээд газрын шийдвэртэй холбоотой бол тэмдэглэх хэсэгт уг эрхзүйн актын нэр, огноо, гарчиг, дугаарыг зааж өгнө.  </vt:lpstr>
      <vt:lpstr>Slide 77</vt:lpstr>
      <vt:lpstr>Slide 78</vt:lpstr>
      <vt:lpstr>Slide 79</vt:lpstr>
      <vt:lpstr>Slide 80</vt:lpstr>
      <vt:lpstr>Slide 81</vt:lpstr>
      <vt:lpstr>Хуралдааны тэмдэглэл хэрхэн хөтлөх вэ? </vt:lpstr>
      <vt:lpstr>Slide 83</vt:lpstr>
      <vt:lpstr>Slide 84</vt:lpstr>
      <vt:lpstr>Албан бичиг хэрхэн үйлдэх вэ?</vt:lpstr>
      <vt:lpstr>Slide 86</vt:lpstr>
      <vt:lpstr>Slide 87</vt:lpstr>
      <vt:lpstr>Slide 88</vt:lpstr>
      <vt:lpstr>Slide 89</vt:lpstr>
      <vt:lpstr>Slide 90</vt:lpstr>
      <vt:lpstr>Slide 91</vt:lpstr>
      <vt:lpstr>Slide 92</vt:lpstr>
      <vt:lpstr>Анхаарал хандуулсанд баярлалаа.  Амжилт хүсье.</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ТӨРИЙН АЛБАН ХЭРЭГ ХӨТЛӨЛТИЙН ТУХАЙ</dc:title>
  <dc:creator>hp</dc:creator>
  <cp:lastModifiedBy>NAG004</cp:lastModifiedBy>
  <cp:revision>362</cp:revision>
  <dcterms:created xsi:type="dcterms:W3CDTF">2010-03-03T12:49:30Z</dcterms:created>
  <dcterms:modified xsi:type="dcterms:W3CDTF">2012-04-18T00:10:41Z</dcterms:modified>
</cp:coreProperties>
</file>