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4"/>
  </p:sldMasterIdLst>
  <p:notesMasterIdLst>
    <p:notesMasterId r:id="rId24"/>
  </p:notesMasterIdLst>
  <p:handoutMasterIdLst>
    <p:handoutMasterId r:id="rId25"/>
  </p:handoutMasterIdLst>
  <p:sldIdLst>
    <p:sldId id="256" r:id="rId5"/>
    <p:sldId id="257" r:id="rId6"/>
    <p:sldId id="273" r:id="rId7"/>
    <p:sldId id="259" r:id="rId8"/>
    <p:sldId id="261" r:id="rId9"/>
    <p:sldId id="268" r:id="rId10"/>
    <p:sldId id="262" r:id="rId11"/>
    <p:sldId id="263" r:id="rId12"/>
    <p:sldId id="264" r:id="rId13"/>
    <p:sldId id="274" r:id="rId14"/>
    <p:sldId id="269" r:id="rId15"/>
    <p:sldId id="265" r:id="rId16"/>
    <p:sldId id="267" r:id="rId17"/>
    <p:sldId id="266" r:id="rId18"/>
    <p:sldId id="271" r:id="rId19"/>
    <p:sldId id="270" r:id="rId20"/>
    <p:sldId id="272" r:id="rId21"/>
    <p:sldId id="258" r:id="rId22"/>
    <p:sldId id="26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45E872-1A40-4FE7-986C-59F628C1EA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B9F5374-08E9-4C85-B7A7-3F19604B53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EA06F1-B57D-406B-8F09-B1FDC0D0B1F3}" type="datetimeFigureOut">
              <a:rPr lang="en-US" smtClean="0"/>
              <a:t>11/15/2022</a:t>
            </a:fld>
            <a:endParaRPr lang="en-US" dirty="0"/>
          </a:p>
        </p:txBody>
      </p:sp>
      <p:sp>
        <p:nvSpPr>
          <p:cNvPr id="4" name="Footer Placeholder 3">
            <a:extLst>
              <a:ext uri="{FF2B5EF4-FFF2-40B4-BE49-F238E27FC236}">
                <a16:creationId xmlns:a16="http://schemas.microsoft.com/office/drawing/2014/main" id="{937FACC5-BCFD-4649-8006-C71939BACE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D146B17-7076-4944-A4A2-FD49936A33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7EDE44-B1FC-494A-A972-62DC7CABB271}" type="slidenum">
              <a:rPr lang="en-US" smtClean="0"/>
              <a:t>‹#›</a:t>
            </a:fld>
            <a:endParaRPr lang="en-US" dirty="0"/>
          </a:p>
        </p:txBody>
      </p:sp>
    </p:spTree>
    <p:extLst>
      <p:ext uri="{BB962C8B-B14F-4D97-AF65-F5344CB8AC3E}">
        <p14:creationId xmlns:p14="http://schemas.microsoft.com/office/powerpoint/2010/main" val="70568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7F2BD-238E-42D0-B670-F788A50DBDE8}" type="datetimeFigureOut">
              <a:rPr lang="en-US" smtClean="0"/>
              <a:t>11/15/2022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8DF69-FFB1-4D3A-9D8C-5887E79674D9}" type="slidenum">
              <a:rPr lang="en-US" smtClean="0"/>
              <a:t>‹#›</a:t>
            </a:fld>
            <a:endParaRPr lang="en-US" dirty="0"/>
          </a:p>
        </p:txBody>
      </p:sp>
    </p:spTree>
    <p:extLst>
      <p:ext uri="{BB962C8B-B14F-4D97-AF65-F5344CB8AC3E}">
        <p14:creationId xmlns:p14="http://schemas.microsoft.com/office/powerpoint/2010/main" val="3766476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a:t>
            </a:fld>
            <a:endParaRPr lang="en-US" dirty="0"/>
          </a:p>
        </p:txBody>
      </p:sp>
    </p:spTree>
    <p:extLst>
      <p:ext uri="{BB962C8B-B14F-4D97-AF65-F5344CB8AC3E}">
        <p14:creationId xmlns:p14="http://schemas.microsoft.com/office/powerpoint/2010/main" val="130455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2</a:t>
            </a:fld>
            <a:endParaRPr lang="en-US" dirty="0"/>
          </a:p>
        </p:txBody>
      </p:sp>
    </p:spTree>
    <p:extLst>
      <p:ext uri="{BB962C8B-B14F-4D97-AF65-F5344CB8AC3E}">
        <p14:creationId xmlns:p14="http://schemas.microsoft.com/office/powerpoint/2010/main" val="127208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4</a:t>
            </a:fld>
            <a:endParaRPr lang="en-US" dirty="0"/>
          </a:p>
        </p:txBody>
      </p:sp>
    </p:spTree>
    <p:extLst>
      <p:ext uri="{BB962C8B-B14F-4D97-AF65-F5344CB8AC3E}">
        <p14:creationId xmlns:p14="http://schemas.microsoft.com/office/powerpoint/2010/main" val="411146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18</a:t>
            </a:fld>
            <a:endParaRPr lang="en-US" dirty="0"/>
          </a:p>
        </p:txBody>
      </p:sp>
    </p:spTree>
    <p:extLst>
      <p:ext uri="{BB962C8B-B14F-4D97-AF65-F5344CB8AC3E}">
        <p14:creationId xmlns:p14="http://schemas.microsoft.com/office/powerpoint/2010/main" val="2039457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19</a:t>
            </a:fld>
            <a:endParaRPr lang="en-US" dirty="0"/>
          </a:p>
        </p:txBody>
      </p:sp>
    </p:spTree>
    <p:extLst>
      <p:ext uri="{BB962C8B-B14F-4D97-AF65-F5344CB8AC3E}">
        <p14:creationId xmlns:p14="http://schemas.microsoft.com/office/powerpoint/2010/main" val="328513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noProof="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AB3A824-1A51-4B26-AD58-A6D8E14F6C04}" type="datetimeFigureOut">
              <a:rPr lang="en-US" noProof="0" smtClean="0"/>
              <a:t>11/15/2022</a:t>
            </a:fld>
            <a:endParaRPr lang="en-US" noProof="0"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noProof="0" dirty="0"/>
              <a:t>
              </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noProof="0" smtClean="0"/>
              <a:t>‹#›</a:t>
            </a:fld>
            <a:endParaRPr lang="en-US" noProof="0"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Vertical Text Placeholder 2"/>
          <p:cNvSpPr>
            <a:spLocks noGrp="1"/>
          </p:cNvSpPr>
          <p:nvPr>
            <p:ph type="body" orient="vert" idx="1"/>
          </p:nvPr>
        </p:nvSpPr>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857E33E-8B18-4087-B112-809917729534}" type="datetimeFigureOut">
              <a:rPr lang="en-US" noProof="0" smtClean="0"/>
              <a:t>11/15/2022</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3FFE419-2371-464F-8239-3959401C3561}" type="datetimeFigureOut">
              <a:rPr lang="en-US" noProof="0" smtClean="0"/>
              <a:t>11/15/2022</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199476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7D162C4-EDD9-4389-A98B-B87ECEA2A816}" type="datetimeFigureOut">
              <a:rPr lang="en-US" noProof="0" smtClean="0"/>
              <a:t>11/15/2022</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4720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noProof="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noProof="0" smtClean="0"/>
              <a:t>11/15/2022</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A954B2F-12DE-47F5-8894-472B206D2E1E}" type="datetimeFigureOut">
              <a:rPr lang="en-US" noProof="0" smtClean="0"/>
              <a:t>11/15/2022</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noProof="0"/>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CBC1C18-307B-4F68-A007-B5B542270E8D}" type="datetimeFigureOut">
              <a:rPr lang="en-US" noProof="0" smtClean="0"/>
              <a:t>11/15/2022</a:t>
            </a:fld>
            <a:endParaRPr lang="en-US" noProof="0" dirty="0"/>
          </a:p>
        </p:txBody>
      </p:sp>
      <p:sp>
        <p:nvSpPr>
          <p:cNvPr id="8" name="Footer Placeholder 7"/>
          <p:cNvSpPr>
            <a:spLocks noGrp="1"/>
          </p:cNvSpPr>
          <p:nvPr>
            <p:ph type="ftr" sz="quarter" idx="11"/>
          </p:nvPr>
        </p:nvSpPr>
        <p:spPr/>
        <p:txBody>
          <a:bodyPr/>
          <a:lstStyle/>
          <a:p>
            <a:r>
              <a:rPr lang="en-US" noProof="0" dirty="0"/>
              <a:t>
              </a:t>
            </a:r>
          </a:p>
        </p:txBody>
      </p:sp>
      <p:sp>
        <p:nvSpPr>
          <p:cNvPr id="9" name="Slide Number Placeholder 8"/>
          <p:cNvSpPr>
            <a:spLocks noGrp="1"/>
          </p:cNvSpPr>
          <p:nvPr>
            <p:ph type="sldNum" sz="quarter" idx="12"/>
          </p:nvPr>
        </p:nvSpPr>
        <p:spPr/>
        <p:txBody>
          <a:body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9633525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noProof="0" smtClean="0"/>
              <a:t>11/15/2022</a:t>
            </a:fld>
            <a:endParaRPr lang="en-US" noProof="0" dirty="0"/>
          </a:p>
        </p:txBody>
      </p:sp>
      <p:sp>
        <p:nvSpPr>
          <p:cNvPr id="4" name="Footer Placeholder 3"/>
          <p:cNvSpPr>
            <a:spLocks noGrp="1"/>
          </p:cNvSpPr>
          <p:nvPr>
            <p:ph type="ftr" sz="quarter" idx="11"/>
          </p:nvPr>
        </p:nvSpPr>
        <p:spPr/>
        <p:txBody>
          <a:bodyPr/>
          <a:lstStyle/>
          <a:p>
            <a:r>
              <a:rPr lang="en-US" noProof="0" dirty="0"/>
              <a:t>
              </a:t>
            </a:r>
          </a:p>
        </p:txBody>
      </p:sp>
      <p:sp>
        <p:nvSpPr>
          <p:cNvPr id="5" name="Slide Number Placeholder 4"/>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noProof="0" smtClean="0"/>
              <a:t>11/15/2022</a:t>
            </a:fld>
            <a:endParaRPr lang="en-US" noProof="0" dirty="0"/>
          </a:p>
        </p:txBody>
      </p:sp>
      <p:sp>
        <p:nvSpPr>
          <p:cNvPr id="3" name="Footer Placeholder 2"/>
          <p:cNvSpPr>
            <a:spLocks noGrp="1"/>
          </p:cNvSpPr>
          <p:nvPr>
            <p:ph type="ftr" sz="quarter" idx="11"/>
          </p:nvPr>
        </p:nvSpPr>
        <p:spPr/>
        <p:txBody>
          <a:bodyPr/>
          <a:lstStyle/>
          <a:p>
            <a:r>
              <a:rPr lang="en-US" noProof="0" dirty="0"/>
              <a:t>
              </a:t>
            </a:r>
          </a:p>
        </p:txBody>
      </p:sp>
      <p:sp>
        <p:nvSpPr>
          <p:cNvPr id="4" name="Slide Number Placeholder 3"/>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noProof="0" smtClean="0"/>
              <a:t>11/15/2022</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noProof="0" smtClean="0"/>
              <a:t>11/15/2022</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3CBC1C18-307B-4F68-A007-B5B542270E8D}" type="datetimeFigureOut">
              <a:rPr lang="en-US" noProof="0" smtClean="0"/>
              <a:t>11/15/2022</a:t>
            </a:fld>
            <a:endParaRPr lang="en-US" noProof="0"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noProof="0" dirty="0"/>
              <a:t>
              </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slideLayout" Target="../slideLayouts/slideLayout4.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50" name="Straight Connector 41">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50E78D6-F072-48E7-8270-20EFBDD26F36}"/>
              </a:ext>
            </a:extLst>
          </p:cNvPr>
          <p:cNvSpPr>
            <a:spLocks noGrp="1"/>
          </p:cNvSpPr>
          <p:nvPr>
            <p:ph type="ctrTitle"/>
          </p:nvPr>
        </p:nvSpPr>
        <p:spPr>
          <a:xfrm>
            <a:off x="1109980" y="4206240"/>
            <a:ext cx="9966960" cy="1325880"/>
          </a:xfrm>
        </p:spPr>
        <p:txBody>
          <a:bodyPr>
            <a:normAutofit fontScale="90000"/>
          </a:bodyPr>
          <a:lstStyle/>
          <a:p>
            <a:r>
              <a:rPr lang="en-US" sz="6600" cap="none" dirty="0"/>
              <a:t>Tourist center in the </a:t>
            </a:r>
            <a:r>
              <a:rPr lang="en-US" sz="6600" cap="none" dirty="0" err="1"/>
              <a:t>Fraiburg</a:t>
            </a:r>
            <a:r>
              <a:rPr lang="en-US" sz="6600" cap="none" dirty="0"/>
              <a:t>, Germany </a:t>
            </a:r>
          </a:p>
        </p:txBody>
      </p:sp>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1709530" y="5598293"/>
            <a:ext cx="8767860" cy="553690"/>
          </a:xfrm>
        </p:spPr>
        <p:txBody>
          <a:bodyPr>
            <a:normAutofit fontScale="92500" lnSpcReduction="20000"/>
          </a:bodyPr>
          <a:lstStyle/>
          <a:p>
            <a:r>
              <a:rPr lang="mn-MN" sz="2000" dirty="0"/>
              <a:t>Бэлтгэсэн: Э.Очир-Эрдэнэ, О.Хандам, Б.Энхтайван </a:t>
            </a:r>
            <a:br>
              <a:rPr lang="en-US" sz="2000" dirty="0"/>
            </a:br>
            <a:r>
              <a:rPr lang="en-US" sz="2000" dirty="0"/>
              <a:t>The better way enjoy your world travel adventure</a:t>
            </a:r>
          </a:p>
        </p:txBody>
      </p:sp>
      <p:pic>
        <p:nvPicPr>
          <p:cNvPr id="5" name="Picture 4">
            <a:extLst>
              <a:ext uri="{FF2B5EF4-FFF2-40B4-BE49-F238E27FC236}">
                <a16:creationId xmlns:a16="http://schemas.microsoft.com/office/drawing/2014/main" id="{028E85E3-F25F-4E93-80AD-91DE7DBDA121}"/>
              </a:ext>
            </a:extLst>
          </p:cNvPr>
          <p:cNvPicPr>
            <a:picLocks noChangeAspect="1"/>
          </p:cNvPicPr>
          <p:nvPr/>
        </p:nvPicPr>
        <p:blipFill>
          <a:blip r:embed="rId3"/>
          <a:stretch>
            <a:fillRect/>
          </a:stretch>
        </p:blipFill>
        <p:spPr>
          <a:xfrm>
            <a:off x="228600" y="340360"/>
            <a:ext cx="11734800" cy="3329940"/>
          </a:xfrm>
          <a:prstGeom prst="rect">
            <a:avLst/>
          </a:prstGeom>
        </p:spPr>
      </p:pic>
    </p:spTree>
    <p:extLst>
      <p:ext uri="{BB962C8B-B14F-4D97-AF65-F5344CB8AC3E}">
        <p14:creationId xmlns:p14="http://schemas.microsoft.com/office/powerpoint/2010/main" val="83405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B1A9-58A7-4D46-B122-8C343855B7FF}"/>
              </a:ext>
            </a:extLst>
          </p:cNvPr>
          <p:cNvSpPr>
            <a:spLocks noGrp="1"/>
          </p:cNvSpPr>
          <p:nvPr>
            <p:ph type="title"/>
          </p:nvPr>
        </p:nvSpPr>
        <p:spPr/>
        <p:txBody>
          <a:bodyPr/>
          <a:lstStyle/>
          <a:p>
            <a:endParaRPr lang="en-US" dirty="0"/>
          </a:p>
        </p:txBody>
      </p:sp>
      <p:pic>
        <p:nvPicPr>
          <p:cNvPr id="10" name="Content Placeholder 9">
            <a:extLst>
              <a:ext uri="{FF2B5EF4-FFF2-40B4-BE49-F238E27FC236}">
                <a16:creationId xmlns:a16="http://schemas.microsoft.com/office/drawing/2014/main" id="{3D8A880E-137E-4E0E-AE15-5974CFA31267}"/>
              </a:ext>
            </a:extLst>
          </p:cNvPr>
          <p:cNvPicPr>
            <a:picLocks noGrp="1" noChangeAspect="1"/>
          </p:cNvPicPr>
          <p:nvPr>
            <p:ph sz="half" idx="2"/>
          </p:nvPr>
        </p:nvPicPr>
        <p:blipFill>
          <a:blip r:embed="rId4"/>
          <a:stretch>
            <a:fillRect/>
          </a:stretch>
        </p:blipFill>
        <p:spPr>
          <a:xfrm>
            <a:off x="3970816" y="1218137"/>
            <a:ext cx="7860848" cy="4421726"/>
          </a:xfrm>
        </p:spPr>
      </p:pic>
      <p:pic>
        <p:nvPicPr>
          <p:cNvPr id="8" name="0-02-06-d3e96531cfb64e1ec4bf9930fc27bf7c1e2a14f7721bd9153e8a06a798c09492_27071e36">
            <a:hlinkClick r:id="" action="ppaction://media"/>
            <a:extLst>
              <a:ext uri="{FF2B5EF4-FFF2-40B4-BE49-F238E27FC236}">
                <a16:creationId xmlns:a16="http://schemas.microsoft.com/office/drawing/2014/main" id="{1CEC4A85-2371-4E17-9330-A2F20A52FACB}"/>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rot="5400000">
            <a:off x="-722225" y="1880306"/>
            <a:ext cx="5820652" cy="3279239"/>
          </a:xfrm>
          <a:prstGeom prst="rect">
            <a:avLst/>
          </a:prstGeom>
        </p:spPr>
      </p:pic>
    </p:spTree>
    <p:extLst>
      <p:ext uri="{BB962C8B-B14F-4D97-AF65-F5344CB8AC3E}">
        <p14:creationId xmlns:p14="http://schemas.microsoft.com/office/powerpoint/2010/main" val="49978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3F33-6249-4693-BC4F-70C3011F5969}"/>
              </a:ext>
            </a:extLst>
          </p:cNvPr>
          <p:cNvSpPr>
            <a:spLocks noGrp="1"/>
          </p:cNvSpPr>
          <p:nvPr>
            <p:ph type="title"/>
          </p:nvPr>
        </p:nvSpPr>
        <p:spPr>
          <a:xfrm>
            <a:off x="1143000" y="609600"/>
            <a:ext cx="9875520" cy="1126873"/>
          </a:xfrm>
        </p:spPr>
        <p:txBody>
          <a:bodyPr/>
          <a:lstStyle/>
          <a:p>
            <a:r>
              <a:rPr lang="mn-MN" dirty="0"/>
              <a:t>Мэдээллийн төвийн нээлт  </a:t>
            </a:r>
            <a:endParaRPr lang="en-US" dirty="0"/>
          </a:p>
        </p:txBody>
      </p:sp>
      <p:pic>
        <p:nvPicPr>
          <p:cNvPr id="6" name="Content Placeholder 5">
            <a:extLst>
              <a:ext uri="{FF2B5EF4-FFF2-40B4-BE49-F238E27FC236}">
                <a16:creationId xmlns:a16="http://schemas.microsoft.com/office/drawing/2014/main" id="{F14A8519-D213-4985-8A1A-8A62CF4233E6}"/>
              </a:ext>
            </a:extLst>
          </p:cNvPr>
          <p:cNvPicPr>
            <a:picLocks noGrp="1" noChangeAspect="1"/>
          </p:cNvPicPr>
          <p:nvPr>
            <p:ph sz="half" idx="1"/>
          </p:nvPr>
        </p:nvPicPr>
        <p:blipFill>
          <a:blip r:embed="rId4"/>
          <a:stretch>
            <a:fillRect/>
          </a:stretch>
        </p:blipFill>
        <p:spPr>
          <a:xfrm>
            <a:off x="435862" y="1736471"/>
            <a:ext cx="4066953" cy="4665213"/>
          </a:xfrm>
        </p:spPr>
      </p:pic>
      <p:pic>
        <p:nvPicPr>
          <p:cNvPr id="8" name="Content Placeholder 7">
            <a:extLst>
              <a:ext uri="{FF2B5EF4-FFF2-40B4-BE49-F238E27FC236}">
                <a16:creationId xmlns:a16="http://schemas.microsoft.com/office/drawing/2014/main" id="{5CB02AE0-D640-460B-8CEE-ED1DA3D6FFA7}"/>
              </a:ext>
            </a:extLst>
          </p:cNvPr>
          <p:cNvPicPr>
            <a:picLocks noGrp="1" noChangeAspect="1"/>
          </p:cNvPicPr>
          <p:nvPr>
            <p:ph sz="half" idx="2"/>
          </p:nvPr>
        </p:nvPicPr>
        <p:blipFill>
          <a:blip r:embed="rId5"/>
          <a:stretch>
            <a:fillRect/>
          </a:stretch>
        </p:blipFill>
        <p:spPr>
          <a:xfrm>
            <a:off x="4740487" y="1736472"/>
            <a:ext cx="3498908" cy="4665212"/>
          </a:xfrm>
        </p:spPr>
      </p:pic>
      <p:pic>
        <p:nvPicPr>
          <p:cNvPr id="9" name="0-02-06-a727b2ed4ac66f059057900c1447c6e8f0bac679753042f84bb4c1680efa1be9_43978d86">
            <a:hlinkClick r:id="" action="ppaction://media"/>
            <a:extLst>
              <a:ext uri="{FF2B5EF4-FFF2-40B4-BE49-F238E27FC236}">
                <a16:creationId xmlns:a16="http://schemas.microsoft.com/office/drawing/2014/main" id="{E7147681-857C-4568-B7F2-4C3AFDFBFA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5400000">
            <a:off x="7295967" y="2172584"/>
            <a:ext cx="5410200" cy="3048000"/>
          </a:xfrm>
          <a:prstGeom prst="rect">
            <a:avLst/>
          </a:prstGeom>
        </p:spPr>
      </p:pic>
    </p:spTree>
    <p:extLst>
      <p:ext uri="{BB962C8B-B14F-4D97-AF65-F5344CB8AC3E}">
        <p14:creationId xmlns:p14="http://schemas.microsoft.com/office/powerpoint/2010/main" val="186534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8262-4451-483B-AFF3-45B2E29D5288}"/>
              </a:ext>
            </a:extLst>
          </p:cNvPr>
          <p:cNvSpPr>
            <a:spLocks noGrp="1"/>
          </p:cNvSpPr>
          <p:nvPr>
            <p:ph type="title"/>
          </p:nvPr>
        </p:nvSpPr>
        <p:spPr/>
        <p:txBody>
          <a:bodyPr>
            <a:normAutofit/>
          </a:bodyPr>
          <a:lstStyle/>
          <a:p>
            <a:pPr algn="ctr"/>
            <a:r>
              <a:rPr lang="mn-MN" sz="3200" dirty="0">
                <a:solidFill>
                  <a:schemeClr val="tx1"/>
                </a:solidFill>
                <a:latin typeface="Arial" panose="020B0604020202020204" pitchFamily="34" charset="0"/>
                <a:cs typeface="Arial" panose="020B0604020202020204" pitchFamily="34" charset="0"/>
              </a:rPr>
              <a:t>Мэдээллийн төвийн ажилтнуудад мэдээлэл зөвлөгөө өгсөн. </a:t>
            </a:r>
            <a:endParaRPr lang="en-US" sz="3200" dirty="0">
              <a:solidFill>
                <a:schemeClr val="tx1"/>
              </a:solidFill>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D128AEA8-F007-4FB7-A7AA-5B20890E0BC3}"/>
              </a:ext>
            </a:extLst>
          </p:cNvPr>
          <p:cNvPicPr>
            <a:picLocks noGrp="1" noChangeAspect="1"/>
          </p:cNvPicPr>
          <p:nvPr>
            <p:ph sz="half" idx="1"/>
          </p:nvPr>
        </p:nvPicPr>
        <p:blipFill>
          <a:blip r:embed="rId2"/>
          <a:stretch>
            <a:fillRect/>
          </a:stretch>
        </p:blipFill>
        <p:spPr>
          <a:xfrm>
            <a:off x="320340" y="2057399"/>
            <a:ext cx="5364481" cy="4023360"/>
          </a:xfrm>
        </p:spPr>
      </p:pic>
      <p:pic>
        <p:nvPicPr>
          <p:cNvPr id="8" name="Content Placeholder 7">
            <a:extLst>
              <a:ext uri="{FF2B5EF4-FFF2-40B4-BE49-F238E27FC236}">
                <a16:creationId xmlns:a16="http://schemas.microsoft.com/office/drawing/2014/main" id="{C24A6910-8EB9-4367-BA02-2F15E105C6BE}"/>
              </a:ext>
            </a:extLst>
          </p:cNvPr>
          <p:cNvPicPr>
            <a:picLocks noGrp="1" noChangeAspect="1"/>
          </p:cNvPicPr>
          <p:nvPr>
            <p:ph sz="half" idx="2"/>
          </p:nvPr>
        </p:nvPicPr>
        <p:blipFill>
          <a:blip r:embed="rId3"/>
          <a:stretch>
            <a:fillRect/>
          </a:stretch>
        </p:blipFill>
        <p:spPr>
          <a:xfrm>
            <a:off x="5937841" y="2057400"/>
            <a:ext cx="5933819" cy="4023359"/>
          </a:xfrm>
        </p:spPr>
      </p:pic>
    </p:spTree>
    <p:extLst>
      <p:ext uri="{BB962C8B-B14F-4D97-AF65-F5344CB8AC3E}">
        <p14:creationId xmlns:p14="http://schemas.microsoft.com/office/powerpoint/2010/main" val="240490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9F54-758F-4A6A-AE9F-665741A042D9}"/>
              </a:ext>
            </a:extLst>
          </p:cNvPr>
          <p:cNvSpPr>
            <a:spLocks noGrp="1"/>
          </p:cNvSpPr>
          <p:nvPr>
            <p:ph type="title"/>
          </p:nvPr>
        </p:nvSpPr>
        <p:spPr/>
        <p:txBody>
          <a:bodyPr>
            <a:normAutofit/>
          </a:bodyPr>
          <a:lstStyle/>
          <a:p>
            <a:pPr algn="ctr"/>
            <a:r>
              <a:rPr lang="mn-MN" sz="3200" dirty="0">
                <a:solidFill>
                  <a:schemeClr val="tx1"/>
                </a:solidFill>
                <a:latin typeface="Arial" panose="020B0604020202020204" pitchFamily="34" charset="0"/>
                <a:cs typeface="Arial" panose="020B0604020202020204" pitchFamily="34" charset="0"/>
              </a:rPr>
              <a:t>ХБНГУ-ын Фрайбург хот дах мэдээллийн төвийн тухай </a:t>
            </a:r>
            <a:endParaRPr lang="en-US" sz="3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5A5011A-9866-4CCC-8A08-69935DBB0784}"/>
              </a:ext>
            </a:extLst>
          </p:cNvPr>
          <p:cNvSpPr>
            <a:spLocks noGrp="1"/>
          </p:cNvSpPr>
          <p:nvPr>
            <p:ph sz="half" idx="1"/>
          </p:nvPr>
        </p:nvSpPr>
        <p:spPr/>
        <p:txBody>
          <a:bodyPr>
            <a:normAutofit lnSpcReduction="10000"/>
          </a:bodyPr>
          <a:lstStyle/>
          <a:p>
            <a:r>
              <a:rPr lang="mn-MN" sz="2000" dirty="0">
                <a:solidFill>
                  <a:schemeClr val="tx1"/>
                </a:solidFill>
                <a:latin typeface="Arial" panose="020B0604020202020204" pitchFamily="34" charset="0"/>
                <a:cs typeface="Arial" panose="020B0604020202020204" pitchFamily="34" charset="0"/>
              </a:rPr>
              <a:t>ХБНГУ-ын Фрайбург хот нь байгалын үзэсгэлэнт газар, халуун рашаан, түүхийн дурсгалт газруудаараа жуулчдыг ихээр татсан Швейцарь, Франц, Герман улсуудын хилийн зааг дээр байдаг аялал жуулчлал өндөр хөгжсөн хот юм. Тус хотод Улаанбаатар хотын жуулчдын мэдээллийн төвөө байгуулснаар тухайн бүс нутагт Монгол улс болоод Улаанбаатар хотыг эх хээл дээр нь сурталчилан таниулна.</a:t>
            </a:r>
            <a:endParaRPr lang="en-US"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Mrs</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Schwarts.H</a:t>
            </a:r>
            <a:r>
              <a:rPr lang="en-US" sz="2000" dirty="0">
                <a:solidFill>
                  <a:schemeClr val="tx1"/>
                </a:solidFill>
                <a:latin typeface="Arial" panose="020B0604020202020204" pitchFamily="34" charset="0"/>
                <a:cs typeface="Arial" panose="020B0604020202020204" pitchFamily="34" charset="0"/>
              </a:rPr>
              <a:t> </a:t>
            </a:r>
            <a:r>
              <a:rPr lang="mn-MN" sz="2000" dirty="0">
                <a:solidFill>
                  <a:schemeClr val="tx1"/>
                </a:solidFill>
                <a:latin typeface="Arial" panose="020B0604020202020204" pitchFamily="34" charset="0"/>
                <a:cs typeface="Arial" panose="020B0604020202020204" pitchFamily="34" charset="0"/>
              </a:rPr>
              <a:t>хамт </a:t>
            </a:r>
            <a:endParaRPr lang="en-US" sz="2000" dirty="0">
              <a:solidFill>
                <a:schemeClr val="tx1"/>
              </a:solidFill>
              <a:latin typeface="Arial" panose="020B0604020202020204" pitchFamily="34" charset="0"/>
              <a:cs typeface="Arial" panose="020B0604020202020204" pitchFamily="34" charset="0"/>
            </a:endParaRPr>
          </a:p>
        </p:txBody>
      </p:sp>
      <p:pic>
        <p:nvPicPr>
          <p:cNvPr id="5" name="0-02-06-05b8eb4bdd10f9676261a3647f3b058843c89e75b854ac2fdaac2dc6e4ab0691_9fc43f7b">
            <a:hlinkClick r:id="" action="ppaction://media"/>
            <a:extLst>
              <a:ext uri="{FF2B5EF4-FFF2-40B4-BE49-F238E27FC236}">
                <a16:creationId xmlns:a16="http://schemas.microsoft.com/office/drawing/2014/main" id="{41BC78E9-8DE1-40C0-A777-B1A9057A0169}"/>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rot="5400000">
            <a:off x="6570570" y="2090720"/>
            <a:ext cx="4754563" cy="3560798"/>
          </a:xfrm>
        </p:spPr>
      </p:pic>
    </p:spTree>
    <p:extLst>
      <p:ext uri="{BB962C8B-B14F-4D97-AF65-F5344CB8AC3E}">
        <p14:creationId xmlns:p14="http://schemas.microsoft.com/office/powerpoint/2010/main" val="370371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EAEE-BB68-4098-98F3-3190550CE646}"/>
              </a:ext>
            </a:extLst>
          </p:cNvPr>
          <p:cNvSpPr>
            <a:spLocks noGrp="1"/>
          </p:cNvSpPr>
          <p:nvPr>
            <p:ph type="title"/>
          </p:nvPr>
        </p:nvSpPr>
        <p:spPr/>
        <p:txBody>
          <a:bodyPr/>
          <a:lstStyle/>
          <a:p>
            <a:pPr algn="ctr"/>
            <a:r>
              <a:rPr lang="mn-MN" dirty="0"/>
              <a:t>Фрайбург хотын төв талбай, Жуулчны мэдээллийн төвийн гадна талд </a:t>
            </a:r>
            <a:endParaRPr lang="en-US" dirty="0"/>
          </a:p>
        </p:txBody>
      </p:sp>
      <p:pic>
        <p:nvPicPr>
          <p:cNvPr id="6" name="Content Placeholder 5">
            <a:extLst>
              <a:ext uri="{FF2B5EF4-FFF2-40B4-BE49-F238E27FC236}">
                <a16:creationId xmlns:a16="http://schemas.microsoft.com/office/drawing/2014/main" id="{FFC974D5-4688-4662-B522-A4914344F593}"/>
              </a:ext>
            </a:extLst>
          </p:cNvPr>
          <p:cNvPicPr>
            <a:picLocks noGrp="1" noChangeAspect="1"/>
          </p:cNvPicPr>
          <p:nvPr>
            <p:ph sz="half" idx="1"/>
          </p:nvPr>
        </p:nvPicPr>
        <p:blipFill>
          <a:blip r:embed="rId2"/>
          <a:stretch>
            <a:fillRect/>
          </a:stretch>
        </p:blipFill>
        <p:spPr>
          <a:xfrm>
            <a:off x="4011663" y="2057401"/>
            <a:ext cx="5364481" cy="4023360"/>
          </a:xfrm>
        </p:spPr>
      </p:pic>
      <p:pic>
        <p:nvPicPr>
          <p:cNvPr id="8" name="Content Placeholder 7">
            <a:extLst>
              <a:ext uri="{FF2B5EF4-FFF2-40B4-BE49-F238E27FC236}">
                <a16:creationId xmlns:a16="http://schemas.microsoft.com/office/drawing/2014/main" id="{4B14138C-669D-4DBD-81EF-380956B7AAA8}"/>
              </a:ext>
            </a:extLst>
          </p:cNvPr>
          <p:cNvPicPr>
            <a:picLocks noGrp="1" noChangeAspect="1"/>
          </p:cNvPicPr>
          <p:nvPr>
            <p:ph sz="half" idx="2"/>
          </p:nvPr>
        </p:nvPicPr>
        <p:blipFill>
          <a:blip r:embed="rId3"/>
          <a:stretch>
            <a:fillRect/>
          </a:stretch>
        </p:blipFill>
        <p:spPr>
          <a:xfrm>
            <a:off x="9519684" y="2057401"/>
            <a:ext cx="2262782" cy="4022725"/>
          </a:xfrm>
        </p:spPr>
      </p:pic>
      <p:pic>
        <p:nvPicPr>
          <p:cNvPr id="5" name="Picture 4">
            <a:extLst>
              <a:ext uri="{FF2B5EF4-FFF2-40B4-BE49-F238E27FC236}">
                <a16:creationId xmlns:a16="http://schemas.microsoft.com/office/drawing/2014/main" id="{59C0C895-2E79-400A-9609-AC0175272F6E}"/>
              </a:ext>
            </a:extLst>
          </p:cNvPr>
          <p:cNvPicPr>
            <a:picLocks noChangeAspect="1"/>
          </p:cNvPicPr>
          <p:nvPr/>
        </p:nvPicPr>
        <p:blipFill>
          <a:blip r:embed="rId4"/>
          <a:stretch>
            <a:fillRect/>
          </a:stretch>
        </p:blipFill>
        <p:spPr>
          <a:xfrm>
            <a:off x="430624" y="2057401"/>
            <a:ext cx="3357229" cy="4022725"/>
          </a:xfrm>
          <a:prstGeom prst="rect">
            <a:avLst/>
          </a:prstGeom>
        </p:spPr>
      </p:pic>
    </p:spTree>
    <p:extLst>
      <p:ext uri="{BB962C8B-B14F-4D97-AF65-F5344CB8AC3E}">
        <p14:creationId xmlns:p14="http://schemas.microsoft.com/office/powerpoint/2010/main" val="2965196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B632-7DBE-40E0-95AD-AC5FF8B904D9}"/>
              </a:ext>
            </a:extLst>
          </p:cNvPr>
          <p:cNvSpPr>
            <a:spLocks noGrp="1"/>
          </p:cNvSpPr>
          <p:nvPr>
            <p:ph type="title"/>
          </p:nvPr>
        </p:nvSpPr>
        <p:spPr/>
        <p:txBody>
          <a:bodyPr/>
          <a:lstStyle/>
          <a:p>
            <a:pPr algn="ctr"/>
            <a:r>
              <a:rPr lang="mn-MN" dirty="0"/>
              <a:t>Германы Фрайбург хотын жуулчны мэдээллийн төв</a:t>
            </a:r>
            <a:endParaRPr lang="en-US" dirty="0"/>
          </a:p>
        </p:txBody>
      </p:sp>
      <p:pic>
        <p:nvPicPr>
          <p:cNvPr id="20" name="Content Placeholder 19">
            <a:extLst>
              <a:ext uri="{FF2B5EF4-FFF2-40B4-BE49-F238E27FC236}">
                <a16:creationId xmlns:a16="http://schemas.microsoft.com/office/drawing/2014/main" id="{4ED06396-B8EF-49E2-9947-75F33D0F1411}"/>
              </a:ext>
            </a:extLst>
          </p:cNvPr>
          <p:cNvPicPr>
            <a:picLocks noGrp="1" noChangeAspect="1"/>
          </p:cNvPicPr>
          <p:nvPr>
            <p:ph sz="half" idx="1"/>
          </p:nvPr>
        </p:nvPicPr>
        <p:blipFill>
          <a:blip r:embed="rId2"/>
          <a:stretch>
            <a:fillRect/>
          </a:stretch>
        </p:blipFill>
        <p:spPr>
          <a:xfrm>
            <a:off x="611373" y="2125880"/>
            <a:ext cx="5181018" cy="3885763"/>
          </a:xfrm>
        </p:spPr>
      </p:pic>
      <p:pic>
        <p:nvPicPr>
          <p:cNvPr id="22" name="Content Placeholder 21">
            <a:extLst>
              <a:ext uri="{FF2B5EF4-FFF2-40B4-BE49-F238E27FC236}">
                <a16:creationId xmlns:a16="http://schemas.microsoft.com/office/drawing/2014/main" id="{00C02D3F-E08F-4940-B3EE-E3E4850A7E1F}"/>
              </a:ext>
            </a:extLst>
          </p:cNvPr>
          <p:cNvPicPr>
            <a:picLocks noGrp="1" noChangeAspect="1"/>
          </p:cNvPicPr>
          <p:nvPr>
            <p:ph sz="half" idx="2"/>
          </p:nvPr>
        </p:nvPicPr>
        <p:blipFill>
          <a:blip r:embed="rId3"/>
          <a:stretch>
            <a:fillRect/>
          </a:stretch>
        </p:blipFill>
        <p:spPr>
          <a:xfrm>
            <a:off x="6399611" y="2125880"/>
            <a:ext cx="5181018" cy="3885763"/>
          </a:xfrm>
        </p:spPr>
      </p:pic>
    </p:spTree>
    <p:extLst>
      <p:ext uri="{BB962C8B-B14F-4D97-AF65-F5344CB8AC3E}">
        <p14:creationId xmlns:p14="http://schemas.microsoft.com/office/powerpoint/2010/main" val="2563122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1E22-F7C4-4705-B1B6-295A7EA92F62}"/>
              </a:ext>
            </a:extLst>
          </p:cNvPr>
          <p:cNvSpPr>
            <a:spLocks noGrp="1"/>
          </p:cNvSpPr>
          <p:nvPr>
            <p:ph type="title"/>
          </p:nvPr>
        </p:nvSpPr>
        <p:spPr/>
        <p:txBody>
          <a:bodyPr/>
          <a:lstStyle/>
          <a:p>
            <a:pPr algn="ctr"/>
            <a:r>
              <a:rPr lang="mn-MN" dirty="0"/>
              <a:t>Германы Фрайбург хотын жуулчны мэдээллийн төв</a:t>
            </a:r>
            <a:endParaRPr lang="en-US" dirty="0"/>
          </a:p>
        </p:txBody>
      </p:sp>
      <p:pic>
        <p:nvPicPr>
          <p:cNvPr id="6" name="Content Placeholder 5">
            <a:extLst>
              <a:ext uri="{FF2B5EF4-FFF2-40B4-BE49-F238E27FC236}">
                <a16:creationId xmlns:a16="http://schemas.microsoft.com/office/drawing/2014/main" id="{ACB4CC1A-07E8-45D4-980A-F241363B16A6}"/>
              </a:ext>
            </a:extLst>
          </p:cNvPr>
          <p:cNvPicPr>
            <a:picLocks noGrp="1" noChangeAspect="1"/>
          </p:cNvPicPr>
          <p:nvPr>
            <p:ph sz="half" idx="1"/>
          </p:nvPr>
        </p:nvPicPr>
        <p:blipFill>
          <a:blip r:embed="rId2"/>
          <a:stretch>
            <a:fillRect/>
          </a:stretch>
        </p:blipFill>
        <p:spPr>
          <a:xfrm>
            <a:off x="611372" y="2207695"/>
            <a:ext cx="5387607" cy="4040705"/>
          </a:xfrm>
        </p:spPr>
      </p:pic>
      <p:pic>
        <p:nvPicPr>
          <p:cNvPr id="8" name="Content Placeholder 7">
            <a:extLst>
              <a:ext uri="{FF2B5EF4-FFF2-40B4-BE49-F238E27FC236}">
                <a16:creationId xmlns:a16="http://schemas.microsoft.com/office/drawing/2014/main" id="{FD08F174-8709-4C89-B39D-104003C8E115}"/>
              </a:ext>
            </a:extLst>
          </p:cNvPr>
          <p:cNvPicPr>
            <a:picLocks noGrp="1" noChangeAspect="1"/>
          </p:cNvPicPr>
          <p:nvPr>
            <p:ph sz="half" idx="2"/>
          </p:nvPr>
        </p:nvPicPr>
        <p:blipFill>
          <a:blip r:embed="rId3"/>
          <a:stretch>
            <a:fillRect/>
          </a:stretch>
        </p:blipFill>
        <p:spPr>
          <a:xfrm>
            <a:off x="6263957" y="2207694"/>
            <a:ext cx="5387607" cy="4040705"/>
          </a:xfrm>
        </p:spPr>
      </p:pic>
    </p:spTree>
    <p:extLst>
      <p:ext uri="{BB962C8B-B14F-4D97-AF65-F5344CB8AC3E}">
        <p14:creationId xmlns:p14="http://schemas.microsoft.com/office/powerpoint/2010/main" val="4047789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A82D-4148-4890-9B47-AD52C166DE5C}"/>
              </a:ext>
            </a:extLst>
          </p:cNvPr>
          <p:cNvSpPr>
            <a:spLocks noGrp="1"/>
          </p:cNvSpPr>
          <p:nvPr>
            <p:ph type="title"/>
          </p:nvPr>
        </p:nvSpPr>
        <p:spPr/>
        <p:txBody>
          <a:bodyPr/>
          <a:lstStyle/>
          <a:p>
            <a:pPr algn="ctr"/>
            <a:r>
              <a:rPr lang="mn-MN" dirty="0"/>
              <a:t>Германы Фрайбург хотын жуулчны мэдээллийн төв</a:t>
            </a:r>
            <a:endParaRPr lang="en-US" dirty="0"/>
          </a:p>
        </p:txBody>
      </p:sp>
      <p:pic>
        <p:nvPicPr>
          <p:cNvPr id="6" name="Content Placeholder 5">
            <a:extLst>
              <a:ext uri="{FF2B5EF4-FFF2-40B4-BE49-F238E27FC236}">
                <a16:creationId xmlns:a16="http://schemas.microsoft.com/office/drawing/2014/main" id="{884AC498-F4CE-41AF-B9AC-A30F1EB8B032}"/>
              </a:ext>
            </a:extLst>
          </p:cNvPr>
          <p:cNvPicPr>
            <a:picLocks noGrp="1" noChangeAspect="1"/>
          </p:cNvPicPr>
          <p:nvPr>
            <p:ph sz="half" idx="1"/>
          </p:nvPr>
        </p:nvPicPr>
        <p:blipFill>
          <a:blip r:embed="rId2"/>
          <a:stretch>
            <a:fillRect/>
          </a:stretch>
        </p:blipFill>
        <p:spPr>
          <a:xfrm>
            <a:off x="515679" y="2022939"/>
            <a:ext cx="5408872" cy="4056654"/>
          </a:xfrm>
        </p:spPr>
      </p:pic>
      <p:pic>
        <p:nvPicPr>
          <p:cNvPr id="8" name="Content Placeholder 7">
            <a:extLst>
              <a:ext uri="{FF2B5EF4-FFF2-40B4-BE49-F238E27FC236}">
                <a16:creationId xmlns:a16="http://schemas.microsoft.com/office/drawing/2014/main" id="{15560D14-4281-4BE0-B721-3A9CBEF32A69}"/>
              </a:ext>
            </a:extLst>
          </p:cNvPr>
          <p:cNvPicPr>
            <a:picLocks noGrp="1" noChangeAspect="1"/>
          </p:cNvPicPr>
          <p:nvPr>
            <p:ph sz="half" idx="2"/>
          </p:nvPr>
        </p:nvPicPr>
        <p:blipFill>
          <a:blip r:embed="rId3"/>
          <a:stretch>
            <a:fillRect/>
          </a:stretch>
        </p:blipFill>
        <p:spPr>
          <a:xfrm>
            <a:off x="6267449" y="2022939"/>
            <a:ext cx="5408872" cy="4056654"/>
          </a:xfrm>
        </p:spPr>
      </p:pic>
    </p:spTree>
    <p:extLst>
      <p:ext uri="{BB962C8B-B14F-4D97-AF65-F5344CB8AC3E}">
        <p14:creationId xmlns:p14="http://schemas.microsoft.com/office/powerpoint/2010/main" val="3782906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DEC2-3CE6-403C-843D-B88A8A456CA0}"/>
              </a:ext>
            </a:extLst>
          </p:cNvPr>
          <p:cNvSpPr>
            <a:spLocks noGrp="1"/>
          </p:cNvSpPr>
          <p:nvPr>
            <p:ph type="title"/>
          </p:nvPr>
        </p:nvSpPr>
        <p:spPr>
          <a:xfrm>
            <a:off x="1143000" y="609600"/>
            <a:ext cx="9875520" cy="1356360"/>
          </a:xfrm>
        </p:spPr>
        <p:txBody>
          <a:bodyPr>
            <a:normAutofit/>
          </a:bodyPr>
          <a:lstStyle/>
          <a:p>
            <a:r>
              <a:rPr lang="en-US" dirty="0"/>
              <a:t>Numbers of  Visitors per year in Germany </a:t>
            </a:r>
          </a:p>
        </p:txBody>
      </p:sp>
      <p:pic>
        <p:nvPicPr>
          <p:cNvPr id="5" name="Content Placeholder 4">
            <a:extLst>
              <a:ext uri="{FF2B5EF4-FFF2-40B4-BE49-F238E27FC236}">
                <a16:creationId xmlns:a16="http://schemas.microsoft.com/office/drawing/2014/main" id="{BA771832-4998-4A9F-9E84-A5EF79CC5AEF}"/>
              </a:ext>
            </a:extLst>
          </p:cNvPr>
          <p:cNvPicPr>
            <a:picLocks noGrp="1" noChangeAspect="1"/>
          </p:cNvPicPr>
          <p:nvPr>
            <p:ph idx="1"/>
          </p:nvPr>
        </p:nvPicPr>
        <p:blipFill>
          <a:blip r:embed="rId3"/>
          <a:stretch>
            <a:fillRect/>
          </a:stretch>
        </p:blipFill>
        <p:spPr>
          <a:xfrm>
            <a:off x="1384941" y="1965960"/>
            <a:ext cx="9194650" cy="4282440"/>
          </a:xfrm>
        </p:spPr>
      </p:pic>
    </p:spTree>
    <p:extLst>
      <p:ext uri="{BB962C8B-B14F-4D97-AF65-F5344CB8AC3E}">
        <p14:creationId xmlns:p14="http://schemas.microsoft.com/office/powerpoint/2010/main" val="333384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D81407-D1A6-42DD-AE7A-4FA34ACD1317}"/>
              </a:ext>
            </a:extLst>
          </p:cNvPr>
          <p:cNvSpPr>
            <a:spLocks noGrp="1"/>
          </p:cNvSpPr>
          <p:nvPr>
            <p:ph type="title"/>
          </p:nvPr>
        </p:nvSpPr>
        <p:spPr>
          <a:xfrm>
            <a:off x="6096000" y="609600"/>
            <a:ext cx="5038844" cy="1356360"/>
          </a:xfrm>
        </p:spPr>
        <p:txBody>
          <a:bodyPr>
            <a:normAutofit/>
          </a:bodyPr>
          <a:lstStyle/>
          <a:p>
            <a:pPr algn="ctr"/>
            <a:r>
              <a:rPr lang="en-US" dirty="0">
                <a:solidFill>
                  <a:srgbClr val="FFFFFF"/>
                </a:solidFill>
              </a:rPr>
              <a:t>Thank You</a:t>
            </a:r>
          </a:p>
        </p:txBody>
      </p:sp>
      <p:sp>
        <p:nvSpPr>
          <p:cNvPr id="8" name="Content Placeholder 7">
            <a:extLst>
              <a:ext uri="{FF2B5EF4-FFF2-40B4-BE49-F238E27FC236}">
                <a16:creationId xmlns:a16="http://schemas.microsoft.com/office/drawing/2014/main" id="{41FF5D4E-7134-4EA4-BA11-FE50F4576B73}"/>
              </a:ext>
            </a:extLst>
          </p:cNvPr>
          <p:cNvSpPr>
            <a:spLocks noGrp="1"/>
          </p:cNvSpPr>
          <p:nvPr>
            <p:ph idx="1"/>
          </p:nvPr>
        </p:nvSpPr>
        <p:spPr>
          <a:xfrm>
            <a:off x="6096000" y="2057400"/>
            <a:ext cx="5038844" cy="4038600"/>
          </a:xfrm>
        </p:spPr>
        <p:txBody>
          <a:bodyPr anchor="ctr">
            <a:normAutofit/>
          </a:bodyPr>
          <a:lstStyle/>
          <a:p>
            <a:pPr marL="45720" indent="0" algn="ctr">
              <a:buNone/>
            </a:pPr>
            <a:r>
              <a:rPr lang="en-US" sz="7200" dirty="0">
                <a:ln w="0"/>
                <a:solidFill>
                  <a:schemeClr val="tx1"/>
                </a:solidFill>
                <a:effectLst>
                  <a:outerShdw blurRad="38100" dist="19050" dir="2700000" algn="tl" rotWithShape="0">
                    <a:schemeClr val="dk1">
                      <a:alpha val="40000"/>
                    </a:schemeClr>
                  </a:outerShdw>
                </a:effectLst>
                <a:latin typeface="Edwardian Script ITC" panose="030303020407070D0804" pitchFamily="66" charset="0"/>
                <a:cs typeface="Arial" panose="020B0604020202020204" pitchFamily="34" charset="0"/>
              </a:rPr>
              <a:t>Thank you for your Attention</a:t>
            </a:r>
          </a:p>
          <a:p>
            <a:endParaRPr lang="en-US" dirty="0">
              <a:solidFill>
                <a:srgbClr val="FFFFFF"/>
              </a:solidFill>
            </a:endParaRPr>
          </a:p>
        </p:txBody>
      </p:sp>
      <p:sp>
        <p:nvSpPr>
          <p:cNvPr id="26" name="Rectangle 25">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40CA8AD0-F66F-4EFD-B577-B6ECF88DA1CD}"/>
              </a:ext>
            </a:extLst>
          </p:cNvPr>
          <p:cNvPicPr>
            <a:picLocks noChangeAspect="1"/>
          </p:cNvPicPr>
          <p:nvPr/>
        </p:nvPicPr>
        <p:blipFill>
          <a:blip r:embed="rId3"/>
          <a:stretch>
            <a:fillRect/>
          </a:stretch>
        </p:blipFill>
        <p:spPr>
          <a:xfrm>
            <a:off x="901449" y="387493"/>
            <a:ext cx="4524242" cy="6083014"/>
          </a:xfrm>
          <a:prstGeom prst="rect">
            <a:avLst/>
          </a:prstGeom>
        </p:spPr>
      </p:pic>
    </p:spTree>
    <p:extLst>
      <p:ext uri="{BB962C8B-B14F-4D97-AF65-F5344CB8AC3E}">
        <p14:creationId xmlns:p14="http://schemas.microsoft.com/office/powerpoint/2010/main" val="1646983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6193-F9F1-4C54-838F-77350B9FC5DC}"/>
              </a:ext>
            </a:extLst>
          </p:cNvPr>
          <p:cNvSpPr>
            <a:spLocks noGrp="1"/>
          </p:cNvSpPr>
          <p:nvPr>
            <p:ph type="title"/>
          </p:nvPr>
        </p:nvSpPr>
        <p:spPr>
          <a:xfrm>
            <a:off x="1143000" y="609600"/>
            <a:ext cx="6693061" cy="1356360"/>
          </a:xfrm>
        </p:spPr>
        <p:txBody>
          <a:bodyPr>
            <a:normAutofit/>
          </a:bodyPr>
          <a:lstStyle/>
          <a:p>
            <a:r>
              <a:rPr lang="mn-MN" dirty="0">
                <a:solidFill>
                  <a:schemeClr val="tx1"/>
                </a:solidFill>
              </a:rPr>
              <a:t>Оршил</a:t>
            </a:r>
            <a:r>
              <a:rPr lang="mn-MN" dirty="0"/>
              <a:t> </a:t>
            </a:r>
            <a:endParaRPr lang="en-US" dirty="0"/>
          </a:p>
        </p:txBody>
      </p:sp>
      <p:sp>
        <p:nvSpPr>
          <p:cNvPr id="3" name="Content Placeholder 2">
            <a:extLst>
              <a:ext uri="{FF2B5EF4-FFF2-40B4-BE49-F238E27FC236}">
                <a16:creationId xmlns:a16="http://schemas.microsoft.com/office/drawing/2014/main" id="{6717B54C-94DD-4F4A-B20B-A2F8242105F2}"/>
              </a:ext>
            </a:extLst>
          </p:cNvPr>
          <p:cNvSpPr>
            <a:spLocks noGrp="1"/>
          </p:cNvSpPr>
          <p:nvPr>
            <p:ph idx="1"/>
          </p:nvPr>
        </p:nvSpPr>
        <p:spPr>
          <a:xfrm>
            <a:off x="261169" y="1780953"/>
            <a:ext cx="8049453" cy="4038600"/>
          </a:xfrm>
        </p:spPr>
        <p:txBody>
          <a:bodyPr>
            <a:normAutofit/>
          </a:bodyPr>
          <a:lstStyle/>
          <a:p>
            <a:r>
              <a:rPr lang="mn-MN" dirty="0">
                <a:solidFill>
                  <a:schemeClr val="tx1"/>
                </a:solidFill>
                <a:latin typeface="Arial" panose="020B0604020202020204" pitchFamily="34" charset="0"/>
                <a:cs typeface="Arial" panose="020B0604020202020204" pitchFamily="34" charset="0"/>
              </a:rPr>
              <a:t>Нийслэлийн Аялал жуулчлалын газрын даргын тушаалаар, НЗДТГ-ын 2021-2025 онуудын Гадаад дах маркетинг сурталчилгааг сайжруулах зорилтын хүрээнд ХБНГУ-ын Фрайбург хотод Улаанбаатар хотын Аялал жуулчлалыг хөгжүүлэх, танилцуулах мэдээллийн төвийг 2022 оны 10 дугаар сарын 22 өдөр байгуулсан. </a:t>
            </a:r>
            <a:endParaRPr lang="en-US" dirty="0">
              <a:solidFill>
                <a:schemeClr val="tx1"/>
              </a:solidFill>
              <a:latin typeface="Arial" panose="020B0604020202020204" pitchFamily="34" charset="0"/>
              <a:cs typeface="Arial" panose="020B0604020202020204" pitchFamily="34" charset="0"/>
            </a:endParaRPr>
          </a:p>
          <a:p>
            <a:r>
              <a:rPr lang="mn-MN" dirty="0">
                <a:solidFill>
                  <a:schemeClr val="tx1"/>
                </a:solidFill>
                <a:latin typeface="Arial" panose="020B0604020202020204" pitchFamily="34" charset="0"/>
                <a:cs typeface="Arial" panose="020B0604020202020204" pitchFamily="34" charset="0"/>
              </a:rPr>
              <a:t>Тус мэдээллийн төвийг ГХЯамны ХБНГУ-ын Соёлын элч Х.Бадамхоролын санаачилгаар НАЖГ-ын Мэдээллийн төвийн Менежер Э.Очир-Эрдэнэ нар хамтран “</a:t>
            </a:r>
            <a:r>
              <a:rPr lang="en-US" dirty="0">
                <a:solidFill>
                  <a:schemeClr val="tx1"/>
                </a:solidFill>
                <a:latin typeface="Arial" panose="020B0604020202020204" pitchFamily="34" charset="0"/>
                <a:cs typeface="Arial" panose="020B0604020202020204" pitchFamily="34" charset="0"/>
              </a:rPr>
              <a:t>Branch of  Ulaanbaatar city’s Tourist information center of Freiburg</a:t>
            </a:r>
            <a:r>
              <a:rPr lang="mn-MN" dirty="0">
                <a:solidFill>
                  <a:schemeClr val="tx1"/>
                </a:solidFill>
                <a:latin typeface="Arial" panose="020B0604020202020204" pitchFamily="34" charset="0"/>
                <a:cs typeface="Arial" panose="020B0604020202020204" pitchFamily="34" charset="0"/>
              </a:rPr>
              <a:t>”-г</a:t>
            </a:r>
            <a:r>
              <a:rPr lang="en-US" dirty="0">
                <a:solidFill>
                  <a:schemeClr val="tx1"/>
                </a:solidFill>
                <a:latin typeface="Arial" panose="020B0604020202020204" pitchFamily="34" charset="0"/>
                <a:cs typeface="Arial" panose="020B0604020202020204" pitchFamily="34" charset="0"/>
              </a:rPr>
              <a:t> </a:t>
            </a:r>
            <a:r>
              <a:rPr lang="mn-MN" dirty="0">
                <a:solidFill>
                  <a:schemeClr val="tx1"/>
                </a:solidFill>
                <a:latin typeface="Arial" panose="020B0604020202020204" pitchFamily="34" charset="0"/>
                <a:cs typeface="Arial" panose="020B0604020202020204" pitchFamily="34" charset="0"/>
              </a:rPr>
              <a:t>байгуулав.  </a:t>
            </a:r>
          </a:p>
          <a:p>
            <a:endParaRPr lang="mn-MN" dirty="0"/>
          </a:p>
        </p:txBody>
      </p:sp>
      <p:pic>
        <p:nvPicPr>
          <p:cNvPr id="6" name="Picture 5">
            <a:extLst>
              <a:ext uri="{FF2B5EF4-FFF2-40B4-BE49-F238E27FC236}">
                <a16:creationId xmlns:a16="http://schemas.microsoft.com/office/drawing/2014/main" id="{68C690F3-28BA-4A9D-BA30-418A05F63410}"/>
              </a:ext>
            </a:extLst>
          </p:cNvPr>
          <p:cNvPicPr>
            <a:picLocks noChangeAspect="1"/>
          </p:cNvPicPr>
          <p:nvPr/>
        </p:nvPicPr>
        <p:blipFill>
          <a:blip r:embed="rId3"/>
          <a:stretch>
            <a:fillRect/>
          </a:stretch>
        </p:blipFill>
        <p:spPr>
          <a:xfrm>
            <a:off x="8310621" y="350874"/>
            <a:ext cx="3620209" cy="6156251"/>
          </a:xfrm>
          <a:prstGeom prst="rect">
            <a:avLst/>
          </a:prstGeom>
        </p:spPr>
      </p:pic>
    </p:spTree>
    <p:extLst>
      <p:ext uri="{BB962C8B-B14F-4D97-AF65-F5344CB8AC3E}">
        <p14:creationId xmlns:p14="http://schemas.microsoft.com/office/powerpoint/2010/main" val="92847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33CD-926C-41F3-930B-059AF27BAAB2}"/>
              </a:ext>
            </a:extLst>
          </p:cNvPr>
          <p:cNvSpPr>
            <a:spLocks noGrp="1"/>
          </p:cNvSpPr>
          <p:nvPr>
            <p:ph type="title"/>
          </p:nvPr>
        </p:nvSpPr>
        <p:spPr>
          <a:xfrm>
            <a:off x="1036674" y="242919"/>
            <a:ext cx="9875520" cy="1356360"/>
          </a:xfrm>
        </p:spPr>
        <p:txBody>
          <a:bodyPr>
            <a:normAutofit/>
          </a:bodyPr>
          <a:lstStyle/>
          <a:p>
            <a:pPr algn="ctr"/>
            <a:r>
              <a:rPr lang="mn-MN" sz="3200" dirty="0">
                <a:solidFill>
                  <a:schemeClr val="tx1"/>
                </a:solidFill>
                <a:latin typeface="Arial" panose="020B0604020202020204" pitchFamily="34" charset="0"/>
                <a:cs typeface="Arial" panose="020B0604020202020204" pitchFamily="34" charset="0"/>
              </a:rPr>
              <a:t>ХБНГУ-ын Фрайбург хот дах Улаанбаатар хотын жуулчны мэдээллийн төвийн танилцуулга. </a:t>
            </a:r>
            <a:endParaRPr lang="en-US" sz="3200" dirty="0">
              <a:solidFill>
                <a:schemeClr val="tx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535B78D1-75B2-474A-A380-AECE3359608F}"/>
              </a:ext>
            </a:extLst>
          </p:cNvPr>
          <p:cNvPicPr>
            <a:picLocks noGrp="1" noChangeAspect="1"/>
          </p:cNvPicPr>
          <p:nvPr>
            <p:ph sz="half" idx="1"/>
          </p:nvPr>
        </p:nvPicPr>
        <p:blipFill>
          <a:blip r:embed="rId2"/>
          <a:stretch>
            <a:fillRect/>
          </a:stretch>
        </p:blipFill>
        <p:spPr>
          <a:xfrm>
            <a:off x="1584251" y="1401112"/>
            <a:ext cx="8771861" cy="5456888"/>
          </a:xfrm>
          <a:prstGeom prst="rect">
            <a:avLst/>
          </a:prstGeom>
        </p:spPr>
      </p:pic>
      <p:sp>
        <p:nvSpPr>
          <p:cNvPr id="4" name="Content Placeholder 3">
            <a:extLst>
              <a:ext uri="{FF2B5EF4-FFF2-40B4-BE49-F238E27FC236}">
                <a16:creationId xmlns:a16="http://schemas.microsoft.com/office/drawing/2014/main" id="{861F4AC4-99F8-4432-9056-B134FC647531}"/>
              </a:ext>
            </a:extLst>
          </p:cNvPr>
          <p:cNvSpPr>
            <a:spLocks noGrp="1"/>
          </p:cNvSpPr>
          <p:nvPr>
            <p:ph sz="half" idx="2"/>
          </p:nvPr>
        </p:nvSpPr>
        <p:spPr/>
        <p:txBody>
          <a:bodyPr>
            <a:normAutofit/>
          </a:bodyPr>
          <a:lstStyle/>
          <a:p>
            <a:pPr marL="45720" indent="0">
              <a:buNone/>
            </a:pPr>
            <a:endParaRPr lang="en-US" dirty="0"/>
          </a:p>
        </p:txBody>
      </p:sp>
    </p:spTree>
    <p:extLst>
      <p:ext uri="{BB962C8B-B14F-4D97-AF65-F5344CB8AC3E}">
        <p14:creationId xmlns:p14="http://schemas.microsoft.com/office/powerpoint/2010/main" val="3182129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88E1-1C83-45CD-94C1-01CE6D18A71C}"/>
              </a:ext>
            </a:extLst>
          </p:cNvPr>
          <p:cNvSpPr>
            <a:spLocks noGrp="1"/>
          </p:cNvSpPr>
          <p:nvPr>
            <p:ph type="title"/>
          </p:nvPr>
        </p:nvSpPr>
        <p:spPr/>
        <p:txBody>
          <a:bodyPr>
            <a:normAutofit/>
          </a:bodyPr>
          <a:lstStyle/>
          <a:p>
            <a:r>
              <a:rPr lang="en-US" dirty="0"/>
              <a:t> </a:t>
            </a:r>
          </a:p>
        </p:txBody>
      </p:sp>
      <p:pic>
        <p:nvPicPr>
          <p:cNvPr id="10" name="Content Placeholder 9">
            <a:extLst>
              <a:ext uri="{FF2B5EF4-FFF2-40B4-BE49-F238E27FC236}">
                <a16:creationId xmlns:a16="http://schemas.microsoft.com/office/drawing/2014/main" id="{A884495D-0FF0-476A-84AA-13B412BB49D4}"/>
              </a:ext>
            </a:extLst>
          </p:cNvPr>
          <p:cNvPicPr>
            <a:picLocks noGrp="1" noChangeAspect="1"/>
          </p:cNvPicPr>
          <p:nvPr>
            <p:ph sz="half" idx="1"/>
          </p:nvPr>
        </p:nvPicPr>
        <p:blipFill>
          <a:blip r:embed="rId3"/>
          <a:stretch>
            <a:fillRect/>
          </a:stretch>
        </p:blipFill>
        <p:spPr>
          <a:xfrm>
            <a:off x="1291856" y="1872305"/>
            <a:ext cx="3912629" cy="4393550"/>
          </a:xfrm>
        </p:spPr>
      </p:pic>
      <p:pic>
        <p:nvPicPr>
          <p:cNvPr id="12" name="Content Placeholder 11">
            <a:extLst>
              <a:ext uri="{FF2B5EF4-FFF2-40B4-BE49-F238E27FC236}">
                <a16:creationId xmlns:a16="http://schemas.microsoft.com/office/drawing/2014/main" id="{571147CC-121E-4C4E-A8AE-4F0BC0A90E90}"/>
              </a:ext>
            </a:extLst>
          </p:cNvPr>
          <p:cNvPicPr>
            <a:picLocks noGrp="1" noChangeAspect="1"/>
          </p:cNvPicPr>
          <p:nvPr>
            <p:ph sz="half" idx="2"/>
          </p:nvPr>
        </p:nvPicPr>
        <p:blipFill>
          <a:blip r:embed="rId4"/>
          <a:stretch>
            <a:fillRect/>
          </a:stretch>
        </p:blipFill>
        <p:spPr>
          <a:xfrm>
            <a:off x="5716122" y="1872304"/>
            <a:ext cx="5305891" cy="4376095"/>
          </a:xfrm>
        </p:spPr>
      </p:pic>
      <p:sp>
        <p:nvSpPr>
          <p:cNvPr id="8" name="Rectangle 7">
            <a:extLst>
              <a:ext uri="{FF2B5EF4-FFF2-40B4-BE49-F238E27FC236}">
                <a16:creationId xmlns:a16="http://schemas.microsoft.com/office/drawing/2014/main" id="{867A6F48-8C7A-480D-99B8-27C869A4C8A3}"/>
              </a:ext>
            </a:extLst>
          </p:cNvPr>
          <p:cNvSpPr/>
          <p:nvPr/>
        </p:nvSpPr>
        <p:spPr>
          <a:xfrm>
            <a:off x="510363" y="592145"/>
            <a:ext cx="10050957" cy="1077218"/>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Branch of  Ulaanbaatar city’s  Tourist information center in Freiburg /</a:t>
            </a:r>
            <a:r>
              <a:rPr lang="mn-MN" sz="3200" dirty="0">
                <a:latin typeface="Arial" panose="020B0604020202020204" pitchFamily="34" charset="0"/>
                <a:cs typeface="Arial" panose="020B0604020202020204" pitchFamily="34" charset="0"/>
              </a:rPr>
              <a:t>гадна талаасаа/</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767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409B-AD9A-4A68-8AD0-D384E4E20110}"/>
              </a:ext>
            </a:extLst>
          </p:cNvPr>
          <p:cNvSpPr>
            <a:spLocks noGrp="1"/>
          </p:cNvSpPr>
          <p:nvPr>
            <p:ph type="title"/>
          </p:nvPr>
        </p:nvSpPr>
        <p:spPr>
          <a:xfrm>
            <a:off x="1143000" y="609600"/>
            <a:ext cx="9875520" cy="1197936"/>
          </a:xfrm>
        </p:spPr>
        <p:txBody>
          <a:bodyPr>
            <a:normAutofit fontScale="90000"/>
          </a:bodyPr>
          <a:lstStyle/>
          <a:p>
            <a:pPr algn="ctr"/>
            <a:r>
              <a:rPr lang="en-US" sz="3600" dirty="0">
                <a:solidFill>
                  <a:schemeClr val="tx1"/>
                </a:solidFill>
                <a:latin typeface="Arial" panose="020B0604020202020204" pitchFamily="34" charset="0"/>
                <a:cs typeface="Arial" panose="020B0604020202020204" pitchFamily="34" charset="0"/>
              </a:rPr>
              <a:t>Branch of  Ulaanbaatar city’s  Tourist information center in Freiburg /</a:t>
            </a:r>
            <a:r>
              <a:rPr lang="mn-MN" sz="3600" dirty="0">
                <a:solidFill>
                  <a:schemeClr val="tx1"/>
                </a:solidFill>
                <a:latin typeface="Arial" panose="020B0604020202020204" pitchFamily="34" charset="0"/>
                <a:cs typeface="Arial" panose="020B0604020202020204" pitchFamily="34" charset="0"/>
              </a:rPr>
              <a:t>хашаан дотор/</a:t>
            </a:r>
            <a:br>
              <a:rPr lang="mn-MN" dirty="0"/>
            </a:br>
            <a:endParaRPr lang="en-US" dirty="0"/>
          </a:p>
        </p:txBody>
      </p:sp>
      <p:pic>
        <p:nvPicPr>
          <p:cNvPr id="8" name="Content Placeholder 7">
            <a:extLst>
              <a:ext uri="{FF2B5EF4-FFF2-40B4-BE49-F238E27FC236}">
                <a16:creationId xmlns:a16="http://schemas.microsoft.com/office/drawing/2014/main" id="{10704A40-105B-4D45-BA0F-9F3C11B0EEFA}"/>
              </a:ext>
            </a:extLst>
          </p:cNvPr>
          <p:cNvPicPr>
            <a:picLocks noGrp="1" noChangeAspect="1"/>
          </p:cNvPicPr>
          <p:nvPr>
            <p:ph sz="half" idx="1"/>
          </p:nvPr>
        </p:nvPicPr>
        <p:blipFill>
          <a:blip r:embed="rId2"/>
          <a:stretch>
            <a:fillRect/>
          </a:stretch>
        </p:blipFill>
        <p:spPr>
          <a:xfrm>
            <a:off x="944134" y="1685477"/>
            <a:ext cx="4953745" cy="4241642"/>
          </a:xfrm>
        </p:spPr>
      </p:pic>
      <p:pic>
        <p:nvPicPr>
          <p:cNvPr id="6" name="Content Placeholder 5">
            <a:extLst>
              <a:ext uri="{FF2B5EF4-FFF2-40B4-BE49-F238E27FC236}">
                <a16:creationId xmlns:a16="http://schemas.microsoft.com/office/drawing/2014/main" id="{6EBFF9D1-5E74-4E1A-A43A-DAAEEF5A4167}"/>
              </a:ext>
            </a:extLst>
          </p:cNvPr>
          <p:cNvPicPr>
            <a:picLocks noGrp="1" noChangeAspect="1"/>
          </p:cNvPicPr>
          <p:nvPr>
            <p:ph sz="half" idx="2"/>
          </p:nvPr>
        </p:nvPicPr>
        <p:blipFill>
          <a:blip r:embed="rId3"/>
          <a:stretch>
            <a:fillRect/>
          </a:stretch>
        </p:blipFill>
        <p:spPr>
          <a:xfrm>
            <a:off x="6294122" y="1685477"/>
            <a:ext cx="5189041" cy="4241642"/>
          </a:xfrm>
        </p:spPr>
      </p:pic>
    </p:spTree>
    <p:extLst>
      <p:ext uri="{BB962C8B-B14F-4D97-AF65-F5344CB8AC3E}">
        <p14:creationId xmlns:p14="http://schemas.microsoft.com/office/powerpoint/2010/main" val="2910666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5B99-0AB5-4353-91ED-E3D4E57C6B44}"/>
              </a:ext>
            </a:extLst>
          </p:cNvPr>
          <p:cNvSpPr>
            <a:spLocks noGrp="1"/>
          </p:cNvSpPr>
          <p:nvPr>
            <p:ph type="title"/>
          </p:nvPr>
        </p:nvSpPr>
        <p:spPr/>
        <p:txBody>
          <a:bodyPr/>
          <a:lstStyle/>
          <a:p>
            <a:r>
              <a:rPr lang="mn-MN" dirty="0"/>
              <a:t>Мэдээллийн төвөө нээж байна. </a:t>
            </a:r>
            <a:endParaRPr lang="en-US" dirty="0"/>
          </a:p>
        </p:txBody>
      </p:sp>
      <p:pic>
        <p:nvPicPr>
          <p:cNvPr id="6" name="Content Placeholder 5">
            <a:extLst>
              <a:ext uri="{FF2B5EF4-FFF2-40B4-BE49-F238E27FC236}">
                <a16:creationId xmlns:a16="http://schemas.microsoft.com/office/drawing/2014/main" id="{709C6E4C-1FF1-4693-A1B7-E3D6959DEC16}"/>
              </a:ext>
            </a:extLst>
          </p:cNvPr>
          <p:cNvPicPr>
            <a:picLocks noGrp="1" noChangeAspect="1"/>
          </p:cNvPicPr>
          <p:nvPr>
            <p:ph sz="half" idx="1"/>
          </p:nvPr>
        </p:nvPicPr>
        <p:blipFill>
          <a:blip r:embed="rId2"/>
          <a:stretch>
            <a:fillRect/>
          </a:stretch>
        </p:blipFill>
        <p:spPr>
          <a:xfrm>
            <a:off x="638199" y="2057400"/>
            <a:ext cx="5364479" cy="4023359"/>
          </a:xfrm>
        </p:spPr>
      </p:pic>
      <p:pic>
        <p:nvPicPr>
          <p:cNvPr id="8" name="Content Placeholder 7">
            <a:extLst>
              <a:ext uri="{FF2B5EF4-FFF2-40B4-BE49-F238E27FC236}">
                <a16:creationId xmlns:a16="http://schemas.microsoft.com/office/drawing/2014/main" id="{E657AE96-8CCC-4B18-BF32-9CBE9FB02861}"/>
              </a:ext>
            </a:extLst>
          </p:cNvPr>
          <p:cNvPicPr>
            <a:picLocks noGrp="1" noChangeAspect="1"/>
          </p:cNvPicPr>
          <p:nvPr>
            <p:ph sz="half" idx="2"/>
          </p:nvPr>
        </p:nvPicPr>
        <p:blipFill>
          <a:blip r:embed="rId3"/>
          <a:stretch>
            <a:fillRect/>
          </a:stretch>
        </p:blipFill>
        <p:spPr>
          <a:xfrm>
            <a:off x="6189324" y="2057400"/>
            <a:ext cx="5059098" cy="4023359"/>
          </a:xfrm>
        </p:spPr>
      </p:pic>
    </p:spTree>
    <p:extLst>
      <p:ext uri="{BB962C8B-B14F-4D97-AF65-F5344CB8AC3E}">
        <p14:creationId xmlns:p14="http://schemas.microsoft.com/office/powerpoint/2010/main" val="852302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F4D6-DF57-4383-9E5F-17C56709523B}"/>
              </a:ext>
            </a:extLst>
          </p:cNvPr>
          <p:cNvSpPr>
            <a:spLocks noGrp="1"/>
          </p:cNvSpPr>
          <p:nvPr>
            <p:ph type="title"/>
          </p:nvPr>
        </p:nvSpPr>
        <p:spPr/>
        <p:txBody>
          <a:bodyPr>
            <a:normAutofit fontScale="90000"/>
          </a:bodyPr>
          <a:lstStyle/>
          <a:p>
            <a:pPr algn="ctr"/>
            <a:r>
              <a:rPr lang="en-US" sz="3600" dirty="0">
                <a:solidFill>
                  <a:schemeClr val="tx1"/>
                </a:solidFill>
                <a:latin typeface="Arial" panose="020B0604020202020204" pitchFamily="34" charset="0"/>
                <a:cs typeface="Arial" panose="020B0604020202020204" pitchFamily="34" charset="0"/>
              </a:rPr>
              <a:t>Branch of  Ulaanbaatar city’s  Tourist information center in Freiburg</a:t>
            </a:r>
            <a:r>
              <a:rPr lang="mn-MN" sz="3600" dirty="0">
                <a:solidFill>
                  <a:schemeClr val="tx1"/>
                </a:solidFill>
                <a:latin typeface="Arial" panose="020B0604020202020204" pitchFamily="34" charset="0"/>
                <a:cs typeface="Arial" panose="020B0604020202020204" pitchFamily="34" charset="0"/>
              </a:rPr>
              <a:t> /дотор/</a:t>
            </a:r>
            <a:br>
              <a:rPr lang="mn-MN" dirty="0"/>
            </a:br>
            <a:endParaRPr lang="en-US" dirty="0"/>
          </a:p>
        </p:txBody>
      </p:sp>
      <p:pic>
        <p:nvPicPr>
          <p:cNvPr id="6" name="Content Placeholder 5">
            <a:extLst>
              <a:ext uri="{FF2B5EF4-FFF2-40B4-BE49-F238E27FC236}">
                <a16:creationId xmlns:a16="http://schemas.microsoft.com/office/drawing/2014/main" id="{6F5E0F1A-0173-4F9E-943F-A7DCCAA272EB}"/>
              </a:ext>
            </a:extLst>
          </p:cNvPr>
          <p:cNvPicPr>
            <a:picLocks noGrp="1" noChangeAspect="1"/>
          </p:cNvPicPr>
          <p:nvPr>
            <p:ph sz="half" idx="1"/>
          </p:nvPr>
        </p:nvPicPr>
        <p:blipFill>
          <a:blip r:embed="rId2"/>
          <a:stretch>
            <a:fillRect/>
          </a:stretch>
        </p:blipFill>
        <p:spPr>
          <a:xfrm>
            <a:off x="864443" y="2057399"/>
            <a:ext cx="5059946" cy="4023360"/>
          </a:xfrm>
        </p:spPr>
      </p:pic>
      <p:pic>
        <p:nvPicPr>
          <p:cNvPr id="8" name="Content Placeholder 7">
            <a:extLst>
              <a:ext uri="{FF2B5EF4-FFF2-40B4-BE49-F238E27FC236}">
                <a16:creationId xmlns:a16="http://schemas.microsoft.com/office/drawing/2014/main" id="{DEE5D04C-EFAF-4750-B656-7BC28D2F194C}"/>
              </a:ext>
            </a:extLst>
          </p:cNvPr>
          <p:cNvPicPr>
            <a:picLocks noGrp="1" noChangeAspect="1"/>
          </p:cNvPicPr>
          <p:nvPr>
            <p:ph sz="half" idx="2"/>
          </p:nvPr>
        </p:nvPicPr>
        <p:blipFill>
          <a:blip r:embed="rId3"/>
          <a:stretch>
            <a:fillRect/>
          </a:stretch>
        </p:blipFill>
        <p:spPr>
          <a:xfrm>
            <a:off x="6267450" y="2057398"/>
            <a:ext cx="5151917" cy="4023359"/>
          </a:xfrm>
        </p:spPr>
      </p:pic>
    </p:spTree>
    <p:extLst>
      <p:ext uri="{BB962C8B-B14F-4D97-AF65-F5344CB8AC3E}">
        <p14:creationId xmlns:p14="http://schemas.microsoft.com/office/powerpoint/2010/main" val="2146905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32B02-28DF-4B12-9D67-6BC827265EFC}"/>
              </a:ext>
            </a:extLst>
          </p:cNvPr>
          <p:cNvSpPr>
            <a:spLocks noGrp="1"/>
          </p:cNvSpPr>
          <p:nvPr>
            <p:ph type="title"/>
          </p:nvPr>
        </p:nvSpPr>
        <p:spPr>
          <a:xfrm>
            <a:off x="1039954" y="1115710"/>
            <a:ext cx="9875520" cy="1356360"/>
          </a:xfrm>
        </p:spPr>
        <p:txBody>
          <a:bodyPr>
            <a:normAutofit fontScale="90000"/>
          </a:bodyPr>
          <a:lstStyle/>
          <a:p>
            <a:pPr algn="ctr"/>
            <a:r>
              <a:rPr lang="mn-MN" sz="3600" dirty="0">
                <a:solidFill>
                  <a:schemeClr val="tx1"/>
                </a:solidFill>
                <a:latin typeface="Arial" panose="020B0604020202020204" pitchFamily="34" charset="0"/>
                <a:cs typeface="Arial" panose="020B0604020202020204" pitchFamily="34" charset="0"/>
              </a:rPr>
              <a:t>Мэдээллийн төвийн нээлт 2022 оны 10-р сарын 22-ны өдөр </a:t>
            </a:r>
            <a:br>
              <a:rPr lang="mn-MN" dirty="0"/>
            </a:br>
            <a:endParaRPr lang="en-US" dirty="0"/>
          </a:p>
        </p:txBody>
      </p:sp>
      <p:pic>
        <p:nvPicPr>
          <p:cNvPr id="6" name="Content Placeholder 5">
            <a:extLst>
              <a:ext uri="{FF2B5EF4-FFF2-40B4-BE49-F238E27FC236}">
                <a16:creationId xmlns:a16="http://schemas.microsoft.com/office/drawing/2014/main" id="{19A902B2-3B24-4526-9F3B-3F2215252588}"/>
              </a:ext>
            </a:extLst>
          </p:cNvPr>
          <p:cNvPicPr>
            <a:picLocks noGrp="1" noChangeAspect="1"/>
          </p:cNvPicPr>
          <p:nvPr>
            <p:ph sz="half" idx="1"/>
          </p:nvPr>
        </p:nvPicPr>
        <p:blipFill>
          <a:blip r:embed="rId2"/>
          <a:stretch>
            <a:fillRect/>
          </a:stretch>
        </p:blipFill>
        <p:spPr>
          <a:xfrm>
            <a:off x="510361" y="2472070"/>
            <a:ext cx="5585639" cy="3141921"/>
          </a:xfrm>
        </p:spPr>
      </p:pic>
      <p:pic>
        <p:nvPicPr>
          <p:cNvPr id="8" name="Content Placeholder 7">
            <a:extLst>
              <a:ext uri="{FF2B5EF4-FFF2-40B4-BE49-F238E27FC236}">
                <a16:creationId xmlns:a16="http://schemas.microsoft.com/office/drawing/2014/main" id="{F1847EC1-41CC-4644-97BF-8E7CE9555FB2}"/>
              </a:ext>
            </a:extLst>
          </p:cNvPr>
          <p:cNvPicPr>
            <a:picLocks noGrp="1" noChangeAspect="1"/>
          </p:cNvPicPr>
          <p:nvPr>
            <p:ph sz="half" idx="2"/>
          </p:nvPr>
        </p:nvPicPr>
        <p:blipFill>
          <a:blip r:embed="rId3"/>
          <a:stretch>
            <a:fillRect/>
          </a:stretch>
        </p:blipFill>
        <p:spPr>
          <a:xfrm>
            <a:off x="6214287" y="2472070"/>
            <a:ext cx="5585639" cy="3141921"/>
          </a:xfrm>
        </p:spPr>
      </p:pic>
    </p:spTree>
    <p:extLst>
      <p:ext uri="{BB962C8B-B14F-4D97-AF65-F5344CB8AC3E}">
        <p14:creationId xmlns:p14="http://schemas.microsoft.com/office/powerpoint/2010/main" val="4127477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8D1C-4D3B-4BCE-99EF-CD779A7D2CD1}"/>
              </a:ext>
            </a:extLst>
          </p:cNvPr>
          <p:cNvSpPr>
            <a:spLocks noGrp="1"/>
          </p:cNvSpPr>
          <p:nvPr>
            <p:ph type="title"/>
          </p:nvPr>
        </p:nvSpPr>
        <p:spPr/>
        <p:txBody>
          <a:bodyPr/>
          <a:lstStyle/>
          <a:p>
            <a:endParaRPr lang="en-US" dirty="0"/>
          </a:p>
        </p:txBody>
      </p:sp>
      <p:pic>
        <p:nvPicPr>
          <p:cNvPr id="5" name="0-02-06-fc1acf6652ce5f313b0a9f5694030877a6285cbe5af4dc6bdce197128c7edf97_c838be1c">
            <a:hlinkClick r:id="" action="ppaction://media"/>
            <a:extLst>
              <a:ext uri="{FF2B5EF4-FFF2-40B4-BE49-F238E27FC236}">
                <a16:creationId xmlns:a16="http://schemas.microsoft.com/office/drawing/2014/main" id="{F8F892F2-46A2-4128-A624-AB0B122827AC}"/>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rot="5400000">
            <a:off x="3470298" y="1866820"/>
            <a:ext cx="5757439" cy="3243004"/>
          </a:xfrm>
        </p:spPr>
      </p:pic>
      <p:pic>
        <p:nvPicPr>
          <p:cNvPr id="6" name="0-02-06-da5d07b6a2114a45fdb269114bbff8d738920f80bf71c64db406205345788dce_46463fe4">
            <a:hlinkClick r:id="" action="ppaction://media"/>
            <a:extLst>
              <a:ext uri="{FF2B5EF4-FFF2-40B4-BE49-F238E27FC236}">
                <a16:creationId xmlns:a16="http://schemas.microsoft.com/office/drawing/2014/main" id="{842E1762-09B2-4CF6-968C-A7EAB5E47ECE}"/>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rot="5400000">
            <a:off x="-83737" y="1866819"/>
            <a:ext cx="5757439" cy="3243004"/>
          </a:xfrm>
        </p:spPr>
      </p:pic>
      <p:pic>
        <p:nvPicPr>
          <p:cNvPr id="4" name="Picture 3">
            <a:extLst>
              <a:ext uri="{FF2B5EF4-FFF2-40B4-BE49-F238E27FC236}">
                <a16:creationId xmlns:a16="http://schemas.microsoft.com/office/drawing/2014/main" id="{E3E9268E-44CA-4ABE-960A-D4349AFE1374}"/>
              </a:ext>
            </a:extLst>
          </p:cNvPr>
          <p:cNvPicPr>
            <a:picLocks noChangeAspect="1"/>
          </p:cNvPicPr>
          <p:nvPr/>
        </p:nvPicPr>
        <p:blipFill>
          <a:blip r:embed="rId8"/>
          <a:stretch>
            <a:fillRect/>
          </a:stretch>
        </p:blipFill>
        <p:spPr>
          <a:xfrm>
            <a:off x="8281550" y="606056"/>
            <a:ext cx="3238560" cy="5757440"/>
          </a:xfrm>
          <a:prstGeom prst="rect">
            <a:avLst/>
          </a:prstGeom>
        </p:spPr>
      </p:pic>
    </p:spTree>
    <p:extLst>
      <p:ext uri="{BB962C8B-B14F-4D97-AF65-F5344CB8AC3E}">
        <p14:creationId xmlns:p14="http://schemas.microsoft.com/office/powerpoint/2010/main" val="26749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5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D3DDD6-8E74-4DF3-A7C9-6234C7DB3E7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EF0D866-2B5B-42FA-BA6C-C5A2A7495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8ADAB2-5713-4CC8-B21C-AD74ED6A7D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Tourism design</Template>
  <TotalTime>112</TotalTime>
  <Words>295</Words>
  <Application>Microsoft Office PowerPoint</Application>
  <PresentationFormat>Widescreen</PresentationFormat>
  <Paragraphs>29</Paragraphs>
  <Slides>19</Slides>
  <Notes>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Corbel</vt:lpstr>
      <vt:lpstr>Edwardian Script ITC</vt:lpstr>
      <vt:lpstr>Basis</vt:lpstr>
      <vt:lpstr>Tourist center in the Fraiburg, Germany </vt:lpstr>
      <vt:lpstr>Оршил </vt:lpstr>
      <vt:lpstr>ХБНГУ-ын Фрайбург хот дах Улаанбаатар хотын жуулчны мэдээллийн төвийн танилцуулга. </vt:lpstr>
      <vt:lpstr> </vt:lpstr>
      <vt:lpstr>Branch of  Ulaanbaatar city’s  Tourist information center in Freiburg /хашаан дотор/ </vt:lpstr>
      <vt:lpstr>Мэдээллийн төвөө нээж байна. </vt:lpstr>
      <vt:lpstr>Branch of  Ulaanbaatar city’s  Tourist information center in Freiburg /дотор/ </vt:lpstr>
      <vt:lpstr>Мэдээллийн төвийн нээлт 2022 оны 10-р сарын 22-ны өдөр  </vt:lpstr>
      <vt:lpstr>PowerPoint Presentation</vt:lpstr>
      <vt:lpstr>PowerPoint Presentation</vt:lpstr>
      <vt:lpstr>Мэдээллийн төвийн нээлт  </vt:lpstr>
      <vt:lpstr>Мэдээллийн төвийн ажилтнуудад мэдээлэл зөвлөгөө өгсөн. </vt:lpstr>
      <vt:lpstr>ХБНГУ-ын Фрайбург хот дах мэдээллийн төвийн тухай </vt:lpstr>
      <vt:lpstr>Фрайбург хотын төв талбай, Жуулчны мэдээллийн төвийн гадна талд </vt:lpstr>
      <vt:lpstr>Германы Фрайбург хотын жуулчны мэдээллийн төв</vt:lpstr>
      <vt:lpstr>Германы Фрайбург хотын жуулчны мэдээллийн төв</vt:lpstr>
      <vt:lpstr>Германы Фрайбург хотын жуулчны мэдээллийн төв</vt:lpstr>
      <vt:lpstr>Numbers of  Visitors per year in Germany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Tourist center in the Fraiburg, Germany</dc:title>
  <dc:creator>khaliunaa</dc:creator>
  <cp:lastModifiedBy>khaliunaa</cp:lastModifiedBy>
  <cp:revision>16</cp:revision>
  <dcterms:created xsi:type="dcterms:W3CDTF">2022-11-14T08:15:47Z</dcterms:created>
  <dcterms:modified xsi:type="dcterms:W3CDTF">2022-11-15T05:11:59Z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