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046" autoAdjust="0"/>
    <p:restoredTop sz="94660"/>
  </p:normalViewPr>
  <p:slideViewPr>
    <p:cSldViewPr>
      <p:cViewPr>
        <p:scale>
          <a:sx n="66" d="100"/>
          <a:sy n="66" d="100"/>
        </p:scale>
        <p:origin x="-62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-2430" y="-114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C734E-0252-489B-9609-206AE29D2078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AB04A-38F4-4C27-B9E5-8A6BDE3F07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28DEF-4C5F-43CB-BBD3-8209757F34DF}" type="datetimeFigureOut">
              <a:rPr lang="ko-KR" altLang="en-US" smtClean="0"/>
              <a:pPr/>
              <a:t>2019-05-28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AB0AD-8509-4EB5-B277-8B72AB93C6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Signature_Eng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2165746" cy="978277"/>
          </a:xfrm>
          <a:prstGeom prst="rect">
            <a:avLst/>
          </a:prstGeom>
        </p:spPr>
      </p:pic>
      <p:pic>
        <p:nvPicPr>
          <p:cNvPr id="5" name="그림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96025"/>
            <a:ext cx="9144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714348" y="2143116"/>
            <a:ext cx="7715304" cy="200026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MICE</a:t>
            </a:r>
            <a:r>
              <a:rPr lang="mn-MN" altLang="ko-KR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-ЫН МЭРГЭЖИЛТЭН БЭЛТГЭХ </a:t>
            </a:r>
            <a:br>
              <a:rPr lang="mn-MN" altLang="ko-KR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mn-MN" altLang="ko-KR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АНХАН ШАТНЫ СУРГАЛТ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1071538" y="4143380"/>
            <a:ext cx="7415242" cy="1000132"/>
          </a:xfrm>
          <a:prstGeom prst="rect">
            <a:avLst/>
          </a:prstGeom>
          <a:noFill/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n-MN" altLang="ko-KR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2019.06.0</a:t>
            </a:r>
            <a:r>
              <a:rPr lang="en-US" altLang="ko-KR" sz="32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5~07</a:t>
            </a:r>
            <a:endParaRPr lang="mn-MN" altLang="ko-KR" sz="3200" b="1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Munkhjin\Desktop\2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285728"/>
            <a:ext cx="1143008" cy="928694"/>
          </a:xfrm>
          <a:prstGeom prst="rect">
            <a:avLst/>
          </a:prstGeom>
          <a:noFill/>
        </p:spPr>
      </p:pic>
      <p:pic>
        <p:nvPicPr>
          <p:cNvPr id="1026" name="Picture 2" descr="C:\Users\Munkhjin\Desktop\KakaoTalk_20190528_1745476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357166"/>
            <a:ext cx="1553815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"Миний очиж үзсэн Солонгос орон болон K-POP концерт"</dc:title>
  <dc:creator>Windows 사용자</dc:creator>
  <cp:lastModifiedBy>Windows 사용자</cp:lastModifiedBy>
  <cp:revision>76</cp:revision>
  <dcterms:created xsi:type="dcterms:W3CDTF">2019-05-09T01:51:40Z</dcterms:created>
  <dcterms:modified xsi:type="dcterms:W3CDTF">2019-05-28T10:04:21Z</dcterms:modified>
</cp:coreProperties>
</file>